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89" r:id="rId3"/>
    <p:sldId id="286" r:id="rId4"/>
    <p:sldId id="268" r:id="rId5"/>
    <p:sldId id="288" r:id="rId6"/>
    <p:sldId id="290" r:id="rId7"/>
    <p:sldId id="265" r:id="rId8"/>
    <p:sldId id="276" r:id="rId9"/>
    <p:sldId id="295" r:id="rId10"/>
    <p:sldId id="284" r:id="rId11"/>
    <p:sldId id="292" r:id="rId12"/>
    <p:sldId id="291" r:id="rId13"/>
    <p:sldId id="293" r:id="rId14"/>
    <p:sldId id="294" r:id="rId15"/>
    <p:sldId id="275" r:id="rId16"/>
    <p:sldId id="282" r:id="rId17"/>
    <p:sldId id="281" r:id="rId18"/>
    <p:sldId id="283" r:id="rId19"/>
    <p:sldId id="285" r:id="rId20"/>
    <p:sldId id="287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04DF9-2E91-4DC0-850F-9606C88A0CC0}" v="1" dt="2023-11-25T10:57:34.234"/>
    <p1510:client id="{11F3316A-38D9-4016-AC9D-67AF24734C85}" v="14" dt="2023-12-04T15:43:05.272"/>
    <p1510:client id="{121E0CE2-DE94-4FCD-9751-EB444237AAC3}" v="1" dt="2023-12-04T17:06:54.330"/>
    <p1510:client id="{1698AC11-0998-41B6-B161-57B75909A3D2}" v="3" dt="2023-12-01T17:07:38.358"/>
    <p1510:client id="{186216CE-E384-458F-87DA-B0D2BFE155A3}" v="19" dt="2023-11-29T19:38:53.439"/>
    <p1510:client id="{2A97C53E-9531-4DA2-81F8-96093522612E}" v="1" dt="2023-12-07T16:58:28.602"/>
    <p1510:client id="{56A43CCD-5322-4B65-B5EF-2B5097701349}" v="272" dt="2023-11-23T16:56:44.307"/>
    <p1510:client id="{7D024704-8CB5-475C-AA84-FFAD3A4D9A82}" v="95" dt="2023-11-25T13:32:21.841"/>
    <p1510:client id="{EBE297DA-DCE2-48EE-963A-1F511A6683BD}" v="30" dt="2023-11-23T17:40:20.556"/>
    <p1510:client id="{F10F1045-97C0-4417-919A-076090BB2236}" v="19" dt="2023-11-29T15:22:12.552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ladislav Antonyuk" userId="900fcd2f295b9448" providerId="Windows Live" clId="Web-{7D024704-8CB5-475C-AA84-FFAD3A4D9A82}"/>
    <pc:docChg chg="addSld modSld">
      <pc:chgData name="Vladislav Antonyuk" userId="900fcd2f295b9448" providerId="Windows Live" clId="Web-{7D024704-8CB5-475C-AA84-FFAD3A4D9A82}" dt="2023-11-25T13:32:21.841" v="206" actId="20577"/>
      <pc:docMkLst>
        <pc:docMk/>
      </pc:docMkLst>
      <pc:sldChg chg="modSp">
        <pc:chgData name="Vladislav Antonyuk" userId="900fcd2f295b9448" providerId="Windows Live" clId="Web-{7D024704-8CB5-475C-AA84-FFAD3A4D9A82}" dt="2023-11-25T11:50:28.259" v="34" actId="20577"/>
        <pc:sldMkLst>
          <pc:docMk/>
          <pc:sldMk cId="24585226" sldId="256"/>
        </pc:sldMkLst>
        <pc:spChg chg="mod">
          <ac:chgData name="Vladislav Antonyuk" userId="900fcd2f295b9448" providerId="Windows Live" clId="Web-{7D024704-8CB5-475C-AA84-FFAD3A4D9A82}" dt="2023-11-25T11:50:02.040" v="8" actId="20577"/>
          <ac:spMkLst>
            <pc:docMk/>
            <pc:sldMk cId="24585226" sldId="256"/>
            <ac:spMk id="2" creationId="{8C156E75-BD2D-4D2D-A835-C828A7DA785F}"/>
          </ac:spMkLst>
        </pc:spChg>
        <pc:spChg chg="mod">
          <ac:chgData name="Vladislav Antonyuk" userId="900fcd2f295b9448" providerId="Windows Live" clId="Web-{7D024704-8CB5-475C-AA84-FFAD3A4D9A82}" dt="2023-11-25T11:50:28.259" v="34" actId="20577"/>
          <ac:spMkLst>
            <pc:docMk/>
            <pc:sldMk cId="24585226" sldId="256"/>
            <ac:spMk id="5" creationId="{FC8F6F1D-F805-B0D2-D864-327EFF6E2C67}"/>
          </ac:spMkLst>
        </pc:spChg>
      </pc:sldChg>
      <pc:sldChg chg="addSp delSp modSp">
        <pc:chgData name="Vladislav Antonyuk" userId="900fcd2f295b9448" providerId="Windows Live" clId="Web-{7D024704-8CB5-475C-AA84-FFAD3A4D9A82}" dt="2023-11-25T12:00:38.178" v="156"/>
        <pc:sldMkLst>
          <pc:docMk/>
          <pc:sldMk cId="925729181" sldId="268"/>
        </pc:sldMkLst>
        <pc:picChg chg="add del mod">
          <ac:chgData name="Vladislav Antonyuk" userId="900fcd2f295b9448" providerId="Windows Live" clId="Web-{7D024704-8CB5-475C-AA84-FFAD3A4D9A82}" dt="2023-11-25T12:00:38.178" v="156"/>
          <ac:picMkLst>
            <pc:docMk/>
            <pc:sldMk cId="925729181" sldId="268"/>
            <ac:picMk id="2" creationId="{0A8D7302-60E3-8549-2CB4-59A192FEDCC0}"/>
          </ac:picMkLst>
        </pc:picChg>
      </pc:sldChg>
      <pc:sldChg chg="modSp">
        <pc:chgData name="Vladislav Antonyuk" userId="900fcd2f295b9448" providerId="Windows Live" clId="Web-{7D024704-8CB5-475C-AA84-FFAD3A4D9A82}" dt="2023-11-25T13:32:21.841" v="206" actId="20577"/>
        <pc:sldMkLst>
          <pc:docMk/>
          <pc:sldMk cId="3391384702" sldId="273"/>
        </pc:sldMkLst>
        <pc:spChg chg="mod">
          <ac:chgData name="Vladislav Antonyuk" userId="900fcd2f295b9448" providerId="Windows Live" clId="Web-{7D024704-8CB5-475C-AA84-FFAD3A4D9A82}" dt="2023-11-25T13:32:21.841" v="206" actId="2057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">
        <pc:chgData name="Vladislav Antonyuk" userId="900fcd2f295b9448" providerId="Windows Live" clId="Web-{7D024704-8CB5-475C-AA84-FFAD3A4D9A82}" dt="2023-11-25T12:06:18.060" v="193"/>
        <pc:sldMkLst>
          <pc:docMk/>
          <pc:sldMk cId="1192344745" sldId="275"/>
        </pc:sldMkLst>
        <pc:spChg chg="mo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7D024704-8CB5-475C-AA84-FFAD3A4D9A82}" dt="2023-11-25T12:02:28.539" v="166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2" creationId="{71877DBC-BB60-40F0-AC93-2ACDBAAE60CE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4" creationId="{743AA782-23D1-4521-8CAD-47662984AA08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6" creationId="{2EB492CD-616E-47F8-933B-5E2D952A0593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7" creationId="{59383CF9-23B5-4335-9B21-1791C4CF1C75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8" creationId="{0007FE00-9498-4706-B255-6437B0252C02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0" creationId="{12609869-9E80-471B-A487-A53288E0E791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1" creationId="{7004738A-9D34-43E8-97D2-CA0EED4F8BE0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2" creationId="{B8B8D07F-F13E-443E-BA68-2D26672D76B9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3" creationId="{2813A4FA-24A5-41ED-A534-3807D1B2F344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4" creationId="{C3944F27-CA70-4E84-A51A-E6BF89558979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6" creationId="{A2679492-7988-4050-9056-542444452411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7" creationId="{B091B163-7D61-4891-ABCF-5C13D9C418D0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3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9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1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3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0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2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3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4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0" creationId="{231598CC-E9D8-46F1-A31D-21527BFD635F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2" creationId="{CB147A70-DC29-4DDF-A34C-2B82C6E2295E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4" creationId="{3B438362-1E1E-4C62-A99E-4134CB1636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6" creationId="{6C077334-5571-4B83-A83E-4CCCFA7B5E8A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0" creationId="{0F646DF8-223D-47DD-95B1-F2654229E5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2" creationId="{4D3DC50D-CA0F-48F9-B17E-20D8669AA4E0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7" creationId="{352BEC0E-22F8-46D0-9632-375DB541B06C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9" creationId="{3FCFB1DE-0B7E-48CC-BA90-B2AB0889F9D6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4" creationId="{13844EE9-2895-4B7B-A445-00BA91721BD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6" creationId="{97B03642-7722-4B15-897F-76918F86B8FB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8" creationId="{6068EAC2-2623-4156-A990-D776FF9BF493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0" creationId="{4C707BC9-731A-490A-AF25-6F349FD9B02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2" creationId="{3FD7C480-AC7D-4FEE-BB95-EEE23BB3E693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4" creationId="{7B831B6F-405A-4B47-B9BB-5CA88F285844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5" creationId="{953EE71A-6488-4203-A7C4-77102FD0DCCA}"/>
          </ac:spMkLst>
        </pc:spChg>
        <pc:grpChg chg="add del">
          <ac:chgData name="Vladislav Antonyuk" userId="900fcd2f295b9448" providerId="Windows Live" clId="Web-{7D024704-8CB5-475C-AA84-FFAD3A4D9A82}" dt="2023-11-25T12:04:43.120" v="172"/>
          <ac:grpSpMkLst>
            <pc:docMk/>
            <pc:sldMk cId="1192344745" sldId="275"/>
            <ac:grpSpMk id="7205" creationId="{05BBA018-FA75-43BF-99E6-1F5245727D29}"/>
          </ac:grpSpMkLst>
        </pc:grpChg>
        <pc:grpChg chg="add del">
          <ac:chgData name="Vladislav Antonyuk" userId="900fcd2f295b9448" providerId="Windows Live" clId="Web-{7D024704-8CB5-475C-AA84-FFAD3A4D9A82}" dt="2023-11-25T12:04:53.542" v="174"/>
          <ac:grpSpMkLst>
            <pc:docMk/>
            <pc:sldMk cId="1192344745" sldId="275"/>
            <ac:grpSpMk id="7217" creationId="{792AA144-DDFF-C43B-6866-516C9091D065}"/>
          </ac:grpSpMkLst>
        </pc:grpChg>
        <pc:grpChg chg="add del">
          <ac:chgData name="Vladislav Antonyuk" userId="900fcd2f295b9448" providerId="Windows Live" clId="Web-{7D024704-8CB5-475C-AA84-FFAD3A4D9A82}" dt="2023-11-25T12:05:19.574" v="182"/>
          <ac:grpSpMkLst>
            <pc:docMk/>
            <pc:sldMk cId="1192344745" sldId="275"/>
            <ac:grpSpMk id="7221" creationId="{05BBA018-FA75-43BF-99E6-1F5245727D29}"/>
          </ac:grpSpMkLst>
        </pc:grpChg>
        <pc:picChg chg="add del mod ord">
          <ac:chgData name="Vladislav Antonyuk" userId="900fcd2f295b9448" providerId="Windows Live" clId="Web-{7D024704-8CB5-475C-AA84-FFAD3A4D9A82}" dt="2023-11-25T12:05:57.950" v="188"/>
          <ac:picMkLst>
            <pc:docMk/>
            <pc:sldMk cId="1192344745" sldId="275"/>
            <ac:picMk id="3" creationId="{DC77113E-F34B-509E-B8D8-A96287F50E7E}"/>
          </ac:picMkLst>
        </pc:picChg>
        <pc:picChg chg="add mod ord">
          <ac:chgData name="Vladislav Antonyuk" userId="900fcd2f295b9448" providerId="Windows Live" clId="Web-{7D024704-8CB5-475C-AA84-FFAD3A4D9A82}" dt="2023-11-25T12:06:18.060" v="193"/>
          <ac:picMkLst>
            <pc:docMk/>
            <pc:sldMk cId="1192344745" sldId="275"/>
            <ac:picMk id="5" creationId="{88616E29-FEA7-BFD2-3B06-904D89108D39}"/>
          </ac:picMkLst>
        </pc:picChg>
        <pc:cxnChg chg="add del">
          <ac:chgData name="Vladislav Antonyuk" userId="900fcd2f295b9448" providerId="Windows Live" clId="Web-{7D024704-8CB5-475C-AA84-FFAD3A4D9A82}" dt="2023-11-25T12:02:14.742" v="159"/>
          <ac:cxnSpMkLst>
            <pc:docMk/>
            <pc:sldMk cId="1192344745" sldId="275"/>
            <ac:cxnSpMk id="7180" creationId="{FC23E3B9-5ABF-58B3-E2B0-E9A5DAA90037}"/>
          </ac:cxnSpMkLst>
        </pc:cxnChg>
        <pc:cxnChg chg="add del">
          <ac:chgData name="Vladislav Antonyuk" userId="900fcd2f295b9448" providerId="Windows Live" clId="Web-{7D024704-8CB5-475C-AA84-FFAD3A4D9A82}" dt="2023-11-25T12:04:53.558" v="175"/>
          <ac:cxnSpMkLst>
            <pc:docMk/>
            <pc:sldMk cId="1192344745" sldId="275"/>
            <ac:cxnSpMk id="7198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4:43.120" v="172"/>
          <ac:cxnSpMkLst>
            <pc:docMk/>
            <pc:sldMk cId="1192344745" sldId="275"/>
            <ac:cxnSpMk id="721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19.574" v="182"/>
          <ac:cxnSpMkLst>
            <pc:docMk/>
            <pc:sldMk cId="1192344745" sldId="275"/>
            <ac:cxnSpMk id="722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33.856" v="184"/>
          <ac:cxnSpMkLst>
            <pc:docMk/>
            <pc:sldMk cId="1192344745" sldId="275"/>
            <ac:cxnSpMk id="7238" creationId="{2F61ABFD-DE05-41FD-A6B7-6D40196C1570}"/>
          </ac:cxnSpMkLst>
        </pc:cxnChg>
      </pc:sldChg>
      <pc:sldChg chg="addSp delSp modSp">
        <pc:chgData name="Vladislav Antonyuk" userId="900fcd2f295b9448" providerId="Windows Live" clId="Web-{7D024704-8CB5-475C-AA84-FFAD3A4D9A82}" dt="2023-11-25T11:10:23.489" v="4" actId="14100"/>
        <pc:sldMkLst>
          <pc:docMk/>
          <pc:sldMk cId="543345990" sldId="286"/>
        </pc:sldMkLst>
        <pc:picChg chg="add mod">
          <ac:chgData name="Vladislav Antonyuk" userId="900fcd2f295b9448" providerId="Windows Live" clId="Web-{7D024704-8CB5-475C-AA84-FFAD3A4D9A82}" dt="2023-11-25T11:10:23.489" v="4" actId="14100"/>
          <ac:picMkLst>
            <pc:docMk/>
            <pc:sldMk cId="543345990" sldId="286"/>
            <ac:picMk id="4" creationId="{2AC17F83-818C-B4E3-FB04-3EBE3F2560A4}"/>
          </ac:picMkLst>
        </pc:picChg>
        <pc:picChg chg="del">
          <ac:chgData name="Vladislav Antonyuk" userId="900fcd2f295b9448" providerId="Windows Live" clId="Web-{7D024704-8CB5-475C-AA84-FFAD3A4D9A82}" dt="2023-11-25T11:10:19.192" v="3"/>
          <ac:picMkLst>
            <pc:docMk/>
            <pc:sldMk cId="543345990" sldId="286"/>
            <ac:picMk id="2056" creationId="{E7E987A8-2D0B-4083-89A3-C234CE0950FA}"/>
          </ac:picMkLst>
        </pc:picChg>
      </pc:sldChg>
      <pc:sldChg chg="modSp">
        <pc:chgData name="Vladislav Antonyuk" userId="900fcd2f295b9448" providerId="Windows Live" clId="Web-{7D024704-8CB5-475C-AA84-FFAD3A4D9A82}" dt="2023-11-25T11:51:25.276" v="46" actId="20577"/>
        <pc:sldMkLst>
          <pc:docMk/>
          <pc:sldMk cId="3634918508" sldId="288"/>
        </pc:sldMkLst>
        <pc:spChg chg="mod">
          <ac:chgData name="Vladislav Antonyuk" userId="900fcd2f295b9448" providerId="Windows Live" clId="Web-{7D024704-8CB5-475C-AA84-FFAD3A4D9A82}" dt="2023-11-25T11:51:25.276" v="46" actId="20577"/>
          <ac:spMkLst>
            <pc:docMk/>
            <pc:sldMk cId="3634918508" sldId="288"/>
            <ac:spMk id="3" creationId="{366455AE-46C0-4450-9DC5-21D551700B0A}"/>
          </ac:spMkLst>
        </pc:spChg>
      </pc:sldChg>
      <pc:sldChg chg="modNotes">
        <pc:chgData name="Vladislav Antonyuk" userId="900fcd2f295b9448" providerId="Windows Live" clId="Web-{7D024704-8CB5-475C-AA84-FFAD3A4D9A82}" dt="2023-11-25T12:00:07.505" v="153"/>
        <pc:sldMkLst>
          <pc:docMk/>
          <pc:sldMk cId="526713299" sldId="294"/>
        </pc:sldMkLst>
      </pc:sldChg>
      <pc:sldChg chg="addSp delSp modSp new addAnim">
        <pc:chgData name="Vladislav Antonyuk" userId="900fcd2f295b9448" providerId="Windows Live" clId="Web-{7D024704-8CB5-475C-AA84-FFAD3A4D9A82}" dt="2023-11-25T11:54:40.780" v="54" actId="1076"/>
        <pc:sldMkLst>
          <pc:docMk/>
          <pc:sldMk cId="3397647944" sldId="295"/>
        </pc:sldMkLst>
        <pc:picChg chg="add del mod">
          <ac:chgData name="Vladislav Antonyuk" userId="900fcd2f295b9448" providerId="Windows Live" clId="Web-{7D024704-8CB5-475C-AA84-FFAD3A4D9A82}" dt="2023-11-25T11:53:38.232" v="47"/>
          <ac:picMkLst>
            <pc:docMk/>
            <pc:sldMk cId="3397647944" sldId="295"/>
            <ac:picMk id="3" creationId="{512ECF39-C0D8-D51D-4CD5-1F4310EC5E9D}"/>
          </ac:picMkLst>
        </pc:picChg>
        <pc:picChg chg="add mod">
          <ac:chgData name="Vladislav Antonyuk" userId="900fcd2f295b9448" providerId="Windows Live" clId="Web-{7D024704-8CB5-475C-AA84-FFAD3A4D9A82}" dt="2023-11-25T11:54:40.780" v="54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2A97C53E-9531-4DA2-81F8-96093522612E}"/>
    <pc:docChg chg="sldOrd">
      <pc:chgData name="Vladislav Antonyuk" userId="900fcd2f295b9448" providerId="Windows Live" clId="Web-{2A97C53E-9531-4DA2-81F8-96093522612E}" dt="2023-12-07T16:58:28.602" v="0"/>
      <pc:docMkLst>
        <pc:docMk/>
      </pc:docMkLst>
      <pc:sldChg chg="ord">
        <pc:chgData name="Vladislav Antonyuk" userId="900fcd2f295b9448" providerId="Windows Live" clId="Web-{2A97C53E-9531-4DA2-81F8-96093522612E}" dt="2023-12-07T16:58:28.602" v="0"/>
        <pc:sldMkLst>
          <pc:docMk/>
          <pc:sldMk cId="3397647944" sldId="295"/>
        </pc:sldMkLst>
      </pc:sldChg>
    </pc:docChg>
  </pc:docChgLst>
  <pc:docChgLst>
    <pc:chgData name="Vladislav Antonyuk" userId="900fcd2f295b9448" providerId="Windows Live" clId="Web-{D20D48EF-6284-4CB0-807A-161F21C7D669}"/>
    <pc:docChg chg="modSld sldOrd">
      <pc:chgData name="Vladislav Antonyuk" userId="900fcd2f295b9448" providerId="Windows Live" clId="Web-{D20D48EF-6284-4CB0-807A-161F21C7D669}" dt="2022-09-25T14:00:56.377" v="284" actId="1076"/>
      <pc:docMkLst>
        <pc:docMk/>
      </pc:docMkLst>
      <pc:sldChg chg="addSp modSp mod ord setBg">
        <pc:chgData name="Vladislav Antonyuk" userId="900fcd2f295b9448" providerId="Windows Live" clId="Web-{D20D48EF-6284-4CB0-807A-161F21C7D669}" dt="2022-09-25T14:00:37.939" v="283"/>
        <pc:sldMkLst>
          <pc:docMk/>
          <pc:sldMk cId="764842367" sldId="260"/>
        </pc:sldMkLst>
        <pc:spChg chg="mo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5" creationId="{FE5D14A7-1F23-4D1E-A6D7-7247E80F1347}"/>
          </ac:spMkLst>
        </pc:spChg>
        <pc:spChg chg="ad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11" creationId="{D4771268-CB57-404A-9271-370EB28F6090}"/>
          </ac:spMkLst>
        </pc:spChg>
        <pc:picChg chg="mod">
          <ac:chgData name="Vladislav Antonyuk" userId="900fcd2f295b9448" providerId="Windows Live" clId="Web-{D20D48EF-6284-4CB0-807A-161F21C7D669}" dt="2022-09-25T14:00:37.939" v="283"/>
          <ac:picMkLst>
            <pc:docMk/>
            <pc:sldMk cId="764842367" sldId="260"/>
            <ac:picMk id="6" creationId="{1CED30A6-1FDC-487A-9419-F8101B065C8D}"/>
          </ac:picMkLst>
        </pc:picChg>
      </pc:sldChg>
      <pc:sldChg chg="modSp">
        <pc:chgData name="Vladislav Antonyuk" userId="900fcd2f295b9448" providerId="Windows Live" clId="Web-{D20D48EF-6284-4CB0-807A-161F21C7D669}" dt="2022-09-25T13:57:32.607" v="281" actId="20577"/>
        <pc:sldMkLst>
          <pc:docMk/>
          <pc:sldMk cId="3535210551" sldId="263"/>
        </pc:sldMkLst>
        <pc:spChg chg="mod">
          <ac:chgData name="Vladislav Antonyuk" userId="900fcd2f295b9448" providerId="Windows Live" clId="Web-{D20D48EF-6284-4CB0-807A-161F21C7D669}" dt="2022-09-25T13:57:32.607" v="281" actId="20577"/>
          <ac:spMkLst>
            <pc:docMk/>
            <pc:sldMk cId="3535210551" sldId="263"/>
            <ac:spMk id="3" creationId="{6CB65225-39DC-4124-BA32-427F06B6B835}"/>
          </ac:spMkLst>
        </pc:spChg>
      </pc:sldChg>
      <pc:sldChg chg="modSp">
        <pc:chgData name="Vladislav Antonyuk" userId="900fcd2f295b9448" providerId="Windows Live" clId="Web-{D20D48EF-6284-4CB0-807A-161F21C7D669}" dt="2022-09-25T14:00:56.377" v="284" actId="1076"/>
        <pc:sldMkLst>
          <pc:docMk/>
          <pc:sldMk cId="2716362934" sldId="274"/>
        </pc:sldMkLst>
        <pc:graphicFrameChg chg="mod">
          <ac:chgData name="Vladislav Antonyuk" userId="900fcd2f295b9448" providerId="Windows Live" clId="Web-{D20D48EF-6284-4CB0-807A-161F21C7D669}" dt="2022-09-25T14:00:56.377" v="284" actId="1076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mod modGraphic">
          <ac:chgData name="Vladislav Antonyuk" userId="900fcd2f295b9448" providerId="Windows Live" clId="Web-{D20D48EF-6284-4CB0-807A-161F21C7D669}" dt="2022-09-25T13:44:22.497" v="278"/>
          <ac:graphicFrameMkLst>
            <pc:docMk/>
            <pc:sldMk cId="2716362934" sldId="274"/>
            <ac:graphicFrameMk id="12" creationId="{117BC69E-144F-1E8E-0A5A-E32FF7B7CC5F}"/>
          </ac:graphicFrameMkLst>
        </pc:graphicFrameChg>
      </pc:sldChg>
    </pc:docChg>
  </pc:docChgLst>
  <pc:docChgLst>
    <pc:chgData name="Vladislav Antonyuk" userId="900fcd2f295b9448" providerId="Windows Live" clId="Web-{121E0CE2-DE94-4FCD-9751-EB444237AAC3}"/>
    <pc:docChg chg="sldOrd">
      <pc:chgData name="Vladislav Antonyuk" userId="900fcd2f295b9448" providerId="Windows Live" clId="Web-{121E0CE2-DE94-4FCD-9751-EB444237AAC3}" dt="2023-12-04T17:06:54.330" v="0"/>
      <pc:docMkLst>
        <pc:docMk/>
      </pc:docMkLst>
      <pc:sldChg chg="ord">
        <pc:chgData name="Vladislav Antonyuk" userId="900fcd2f295b9448" providerId="Windows Live" clId="Web-{121E0CE2-DE94-4FCD-9751-EB444237AAC3}" dt="2023-12-04T17:06:54.330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186216CE-E384-458F-87DA-B0D2BFE155A3}"/>
    <pc:docChg chg="modSld">
      <pc:chgData name="Vladislav Antonyuk" userId="900fcd2f295b9448" providerId="Windows Live" clId="Web-{186216CE-E384-458F-87DA-B0D2BFE155A3}" dt="2023-11-29T19:38:53.439" v="17" actId="1076"/>
      <pc:docMkLst>
        <pc:docMk/>
      </pc:docMkLst>
      <pc:sldChg chg="modSp">
        <pc:chgData name="Vladislav Antonyuk" userId="900fcd2f295b9448" providerId="Windows Live" clId="Web-{186216CE-E384-458F-87DA-B0D2BFE155A3}" dt="2023-11-29T17:08:06.286" v="1" actId="20577"/>
        <pc:sldMkLst>
          <pc:docMk/>
          <pc:sldMk cId="1192344745" sldId="275"/>
        </pc:sldMkLst>
        <pc:spChg chg="mod">
          <ac:chgData name="Vladislav Antonyuk" userId="900fcd2f295b9448" providerId="Windows Live" clId="Web-{186216CE-E384-458F-87DA-B0D2BFE155A3}" dt="2023-11-29T17:08:06.286" v="1" actId="20577"/>
          <ac:spMkLst>
            <pc:docMk/>
            <pc:sldMk cId="1192344745" sldId="275"/>
            <ac:spMk id="4" creationId="{E3BB4F3D-68DF-2564-007C-F6F453CAB3BB}"/>
          </ac:spMkLst>
        </pc:spChg>
      </pc:sldChg>
      <pc:sldChg chg="addSp modSp">
        <pc:chgData name="Vladislav Antonyuk" userId="900fcd2f295b9448" providerId="Windows Live" clId="Web-{186216CE-E384-458F-87DA-B0D2BFE155A3}" dt="2023-11-29T19:38:53.439" v="17" actId="1076"/>
        <pc:sldMkLst>
          <pc:docMk/>
          <pc:sldMk cId="526713299" sldId="294"/>
        </pc:sldMkLst>
        <pc:spChg chg="mod">
          <ac:chgData name="Vladislav Antonyuk" userId="900fcd2f295b9448" providerId="Windows Live" clId="Web-{186216CE-E384-458F-87DA-B0D2BFE155A3}" dt="2023-11-29T19:38:31.501" v="14" actId="20577"/>
          <ac:spMkLst>
            <pc:docMk/>
            <pc:sldMk cId="526713299" sldId="294"/>
            <ac:spMk id="2" creationId="{6876BE30-C9EA-3FBC-6053-E5E73468D273}"/>
          </ac:spMkLst>
        </pc:spChg>
        <pc:picChg chg="add mod">
          <ac:chgData name="Vladislav Antonyuk" userId="900fcd2f295b9448" providerId="Windows Live" clId="Web-{186216CE-E384-458F-87DA-B0D2BFE155A3}" dt="2023-11-29T19:38:53.439" v="17" actId="1076"/>
          <ac:picMkLst>
            <pc:docMk/>
            <pc:sldMk cId="526713299" sldId="294"/>
            <ac:picMk id="4" creationId="{197AC486-8030-FA9D-FCFF-5DFAE5AF2ABA}"/>
          </ac:picMkLst>
        </pc:picChg>
      </pc:sldChg>
    </pc:docChg>
  </pc:docChgLst>
  <pc:docChgLst>
    <pc:chgData name="Skrypnyk Rostyslav" userId="818175ae7179d236" providerId="Windows Live" clId="Web-{56A43CCD-5322-4B65-B5EF-2B5097701349}"/>
    <pc:docChg chg="addSld modSld">
      <pc:chgData name="Skrypnyk Rostyslav" userId="818175ae7179d236" providerId="Windows Live" clId="Web-{56A43CCD-5322-4B65-B5EF-2B5097701349}" dt="2023-11-23T16:56:44.307" v="271" actId="20577"/>
      <pc:docMkLst>
        <pc:docMk/>
      </pc:docMkLst>
      <pc:sldChg chg="addSp delSp modSp mod setBg">
        <pc:chgData name="Skrypnyk Rostyslav" userId="818175ae7179d236" providerId="Windows Live" clId="Web-{56A43CCD-5322-4B65-B5EF-2B5097701349}" dt="2023-11-23T16:56:29.291" v="259" actId="20577"/>
        <pc:sldMkLst>
          <pc:docMk/>
          <pc:sldMk cId="2027686879" sldId="291"/>
        </pc:sldMkLst>
        <pc:spChg chg="mod">
          <ac:chgData name="Skrypnyk Rostyslav" userId="818175ae7179d236" providerId="Windows Live" clId="Web-{56A43CCD-5322-4B65-B5EF-2B5097701349}" dt="2023-11-23T16:56:29.291" v="259" actId="20577"/>
          <ac:spMkLst>
            <pc:docMk/>
            <pc:sldMk cId="2027686879" sldId="291"/>
            <ac:spMk id="2" creationId="{F1145712-F5C1-488F-85BD-A274080EAFDF}"/>
          </ac:spMkLst>
        </pc:spChg>
        <pc:spChg chg="add del">
          <ac:chgData name="Skrypnyk Rostyslav" userId="818175ae7179d236" providerId="Windows Live" clId="Web-{56A43CCD-5322-4B65-B5EF-2B5097701349}" dt="2023-11-23T16:45:45.308" v="225"/>
          <ac:spMkLst>
            <pc:docMk/>
            <pc:sldMk cId="2027686879" sldId="291"/>
            <ac:spMk id="9" creationId="{A4AC5506-6312-4701-8D3C-40187889A947}"/>
          </ac:spMkLst>
        </pc:spChg>
        <pc:spChg chg="add">
          <ac:chgData name="Skrypnyk Rostyslav" userId="818175ae7179d236" providerId="Windows Live" clId="Web-{56A43CCD-5322-4B65-B5EF-2B5097701349}" dt="2023-11-23T16:45:45.308" v="226"/>
          <ac:spMkLst>
            <pc:docMk/>
            <pc:sldMk cId="2027686879" sldId="291"/>
            <ac:spMk id="11" creationId="{53F29798-D584-4792-9B62-3F5F5C36D619}"/>
          </ac:spMkLst>
        </pc:spChg>
        <pc:picChg chg="add del mod">
          <ac:chgData name="Skrypnyk Rostyslav" userId="818175ae7179d236" providerId="Windows Live" clId="Web-{56A43CCD-5322-4B65-B5EF-2B5097701349}" dt="2023-11-23T16:45:20.698" v="189"/>
          <ac:picMkLst>
            <pc:docMk/>
            <pc:sldMk cId="2027686879" sldId="291"/>
            <ac:picMk id="3" creationId="{64790B06-1250-49B3-EE63-8D36F26FE9DC}"/>
          </ac:picMkLst>
        </pc:picChg>
        <pc:picChg chg="add mod">
          <ac:chgData name="Skrypnyk Rostyslav" userId="818175ae7179d236" providerId="Windows Live" clId="Web-{56A43CCD-5322-4B65-B5EF-2B5097701349}" dt="2023-11-23T16:45:45.308" v="226"/>
          <ac:picMkLst>
            <pc:docMk/>
            <pc:sldMk cId="2027686879" sldId="291"/>
            <ac:picMk id="4" creationId="{7C79F9F6-6883-F626-BD9F-4C45A22DA086}"/>
          </ac:picMkLst>
        </pc:picChg>
      </pc:sldChg>
      <pc:sldChg chg="addSp modSp new">
        <pc:chgData name="Skrypnyk Rostyslav" userId="818175ae7179d236" providerId="Windows Live" clId="Web-{56A43CCD-5322-4B65-B5EF-2B5097701349}" dt="2023-11-23T16:02:46.497" v="152" actId="20577"/>
        <pc:sldMkLst>
          <pc:docMk/>
          <pc:sldMk cId="1213761686" sldId="292"/>
        </pc:sldMkLst>
        <pc:spChg chg="mod">
          <ac:chgData name="Skrypnyk Rostyslav" userId="818175ae7179d236" providerId="Windows Live" clId="Web-{56A43CCD-5322-4B65-B5EF-2B5097701349}" dt="2023-11-23T16:00:37.598" v="31" actId="20577"/>
          <ac:spMkLst>
            <pc:docMk/>
            <pc:sldMk cId="1213761686" sldId="292"/>
            <ac:spMk id="2" creationId="{F28F94ED-A25C-988A-0A87-8CCEAB0E295D}"/>
          </ac:spMkLst>
        </pc:spChg>
        <pc:spChg chg="add">
          <ac:chgData name="Skrypnyk Rostyslav" userId="818175ae7179d236" providerId="Windows Live" clId="Web-{56A43CCD-5322-4B65-B5EF-2B5097701349}" dt="2023-11-23T16:00:42.895" v="32"/>
          <ac:spMkLst>
            <pc:docMk/>
            <pc:sldMk cId="1213761686" sldId="292"/>
            <ac:spMk id="3" creationId="{6535E388-5052-46BA-E3F8-EE1014657A0C}"/>
          </ac:spMkLst>
        </pc:spChg>
        <pc:spChg chg="add mod">
          <ac:chgData name="Skrypnyk Rostyslav" userId="818175ae7179d236" providerId="Windows Live" clId="Web-{56A43CCD-5322-4B65-B5EF-2B5097701349}" dt="2023-11-23T16:02:46.497" v="152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Skrypnyk Rostyslav" userId="818175ae7179d236" providerId="Windows Live" clId="Web-{56A43CCD-5322-4B65-B5EF-2B5097701349}" dt="2023-11-23T16:56:44.307" v="271" actId="20577"/>
        <pc:sldMkLst>
          <pc:docMk/>
          <pc:sldMk cId="3285121771" sldId="293"/>
        </pc:sldMkLst>
        <pc:spChg chg="mod">
          <ac:chgData name="Skrypnyk Rostyslav" userId="818175ae7179d236" providerId="Windows Live" clId="Web-{56A43CCD-5322-4B65-B5EF-2B5097701349}" dt="2023-11-23T16:56:44.307" v="271" actId="20577"/>
          <ac:spMkLst>
            <pc:docMk/>
            <pc:sldMk cId="3285121771" sldId="293"/>
            <ac:spMk id="2" creationId="{77B23002-7F65-E4C5-EA06-2E4C3D3DFBEA}"/>
          </ac:spMkLst>
        </pc:spChg>
      </pc:sldChg>
    </pc:docChg>
  </pc:docChgLst>
  <pc:docChgLst>
    <pc:chgData name="Vladislav Antonyuk" userId="900fcd2f295b9448" providerId="LiveId" clId="{AEADBF15-6E3C-445D-BF7E-B9FE9EEC0348}"/>
    <pc:docChg chg="undo custSel modSld">
      <pc:chgData name="Vladislav Antonyuk" userId="900fcd2f295b9448" providerId="LiveId" clId="{AEADBF15-6E3C-445D-BF7E-B9FE9EEC0348}" dt="2023-11-07T14:22:02.837" v="1309" actId="108"/>
      <pc:docMkLst>
        <pc:docMk/>
      </pc:docMkLst>
      <pc:sldChg chg="modSp mod">
        <pc:chgData name="Vladislav Antonyuk" userId="900fcd2f295b9448" providerId="LiveId" clId="{AEADBF15-6E3C-445D-BF7E-B9FE9EEC0348}" dt="2023-11-07T12:40:25.553" v="929" actId="14100"/>
        <pc:sldMkLst>
          <pc:docMk/>
          <pc:sldMk cId="925729181" sldId="268"/>
        </pc:sldMkLst>
        <pc:picChg chg="mod">
          <ac:chgData name="Vladislav Antonyuk" userId="900fcd2f295b9448" providerId="LiveId" clId="{AEADBF15-6E3C-445D-BF7E-B9FE9EEC0348}" dt="2023-11-07T12:40:25.553" v="929" actId="14100"/>
          <ac:picMkLst>
            <pc:docMk/>
            <pc:sldMk cId="925729181" sldId="268"/>
            <ac:picMk id="6" creationId="{B28380E7-9D37-F905-1941-55D3F642AE85}"/>
          </ac:picMkLst>
        </pc:picChg>
        <pc:picChg chg="mod">
          <ac:chgData name="Vladislav Antonyuk" userId="900fcd2f295b9448" providerId="LiveId" clId="{AEADBF15-6E3C-445D-BF7E-B9FE9EEC0348}" dt="2023-11-07T12:40:20.783" v="928" actId="1076"/>
          <ac:picMkLst>
            <pc:docMk/>
            <pc:sldMk cId="925729181" sldId="268"/>
            <ac:picMk id="7" creationId="{22AADDDD-D6DE-2F3B-A260-724BA6431F9A}"/>
          </ac:picMkLst>
        </pc:picChg>
      </pc:sldChg>
      <pc:sldChg chg="addSp delSp modSp mod">
        <pc:chgData name="Vladislav Antonyuk" userId="900fcd2f295b9448" providerId="LiveId" clId="{AEADBF15-6E3C-445D-BF7E-B9FE9EEC0348}" dt="2023-11-07T14:22:02.837" v="1309" actId="108"/>
        <pc:sldMkLst>
          <pc:docMk/>
          <pc:sldMk cId="2266703881" sldId="283"/>
        </pc:sldMkLst>
        <pc:spChg chg="mod">
          <ac:chgData name="Vladislav Antonyuk" userId="900fcd2f295b9448" providerId="LiveId" clId="{AEADBF15-6E3C-445D-BF7E-B9FE9EEC0348}" dt="2023-11-07T12:50:15.042" v="950" actId="27636"/>
          <ac:spMkLst>
            <pc:docMk/>
            <pc:sldMk cId="2266703881" sldId="283"/>
            <ac:spMk id="2" creationId="{5F2D836A-6B8C-44B8-BE6E-0FDBD154081B}"/>
          </ac:spMkLst>
        </pc:spChg>
        <pc:spChg chg="add mod">
          <ac:chgData name="Vladislav Antonyuk" userId="900fcd2f295b9448" providerId="LiveId" clId="{AEADBF15-6E3C-445D-BF7E-B9FE9EEC0348}" dt="2023-11-07T14:20:02.735" v="1277" actId="14100"/>
          <ac:spMkLst>
            <pc:docMk/>
            <pc:sldMk cId="2266703881" sldId="283"/>
            <ac:spMk id="4" creationId="{5F7F5CAB-B399-468B-80AD-A69A29957619}"/>
          </ac:spMkLst>
        </pc:spChg>
        <pc:spChg chg="add del">
          <ac:chgData name="Vladislav Antonyuk" userId="900fcd2f295b9448" providerId="LiveId" clId="{AEADBF15-6E3C-445D-BF7E-B9FE9EEC0348}" dt="2023-11-07T13:00:42.800" v="1063"/>
          <ac:spMkLst>
            <pc:docMk/>
            <pc:sldMk cId="2266703881" sldId="283"/>
            <ac:spMk id="6" creationId="{32E4C8E7-89ED-48E3-85DC-B9DE06ACFB13}"/>
          </ac:spMkLst>
        </pc:spChg>
        <pc:spChg chg="add mod">
          <ac:chgData name="Vladislav Antonyuk" userId="900fcd2f295b9448" providerId="LiveId" clId="{AEADBF15-6E3C-445D-BF7E-B9FE9EEC0348}" dt="2023-11-07T14:20:38.550" v="1284" actId="14100"/>
          <ac:spMkLst>
            <pc:docMk/>
            <pc:sldMk cId="2266703881" sldId="283"/>
            <ac:spMk id="7" creationId="{20AAA30C-EF41-4D36-82AC-6D7161D4DB0C}"/>
          </ac:spMkLst>
        </pc:spChg>
        <pc:spChg chg="add mod">
          <ac:chgData name="Vladislav Antonyuk" userId="900fcd2f295b9448" providerId="LiveId" clId="{AEADBF15-6E3C-445D-BF7E-B9FE9EEC0348}" dt="2023-11-07T14:22:02.837" v="1309" actId="108"/>
          <ac:spMkLst>
            <pc:docMk/>
            <pc:sldMk cId="2266703881" sldId="283"/>
            <ac:spMk id="8" creationId="{76479D06-5877-41B7-B0FA-FA4012C77C60}"/>
          </ac:spMkLst>
        </pc:spChg>
        <pc:spChg chg="add del">
          <ac:chgData name="Vladislav Antonyuk" userId="900fcd2f295b9448" providerId="LiveId" clId="{AEADBF15-6E3C-445D-BF7E-B9FE9EEC0348}" dt="2023-11-07T14:09:33.767" v="1151"/>
          <ac:spMkLst>
            <pc:docMk/>
            <pc:sldMk cId="2266703881" sldId="283"/>
            <ac:spMk id="9" creationId="{11D17BB4-DC27-4549-97D4-B9F67D2DDB44}"/>
          </ac:spMkLst>
        </pc:spChg>
        <pc:spChg chg="add del">
          <ac:chgData name="Vladislav Antonyuk" userId="900fcd2f295b9448" providerId="LiveId" clId="{AEADBF15-6E3C-445D-BF7E-B9FE9EEC0348}" dt="2023-11-07T14:17:25.277" v="1247"/>
          <ac:spMkLst>
            <pc:docMk/>
            <pc:sldMk cId="2266703881" sldId="283"/>
            <ac:spMk id="10" creationId="{19724604-0D03-4088-B3F6-3BE9684AC13F}"/>
          </ac:spMkLst>
        </pc:spChg>
        <pc:picChg chg="del">
          <ac:chgData name="Vladislav Antonyuk" userId="900fcd2f295b9448" providerId="LiveId" clId="{AEADBF15-6E3C-445D-BF7E-B9FE9EEC0348}" dt="2023-11-07T12:52:23.866" v="953" actId="478"/>
          <ac:picMkLst>
            <pc:docMk/>
            <pc:sldMk cId="2266703881" sldId="283"/>
            <ac:picMk id="5" creationId="{7F9E6934-A159-0439-73EF-7B14EE4A0A11}"/>
          </ac:picMkLst>
        </pc:picChg>
        <pc:picChg chg="add mod">
          <ac:chgData name="Vladislav Antonyuk" userId="900fcd2f295b9448" providerId="LiveId" clId="{AEADBF15-6E3C-445D-BF7E-B9FE9EEC0348}" dt="2023-11-07T12:50:52.226" v="952" actId="1076"/>
          <ac:picMkLst>
            <pc:docMk/>
            <pc:sldMk cId="2266703881" sldId="283"/>
            <ac:picMk id="4098" creationId="{9B05DEAC-9150-4BF6-AC41-2E107BF4CBFD}"/>
          </ac:picMkLst>
        </pc:picChg>
      </pc:sldChg>
      <pc:sldChg chg="addSp delSp modSp mod">
        <pc:chgData name="Vladislav Antonyuk" userId="900fcd2f295b9448" providerId="LiveId" clId="{AEADBF15-6E3C-445D-BF7E-B9FE9EEC0348}" dt="2023-11-07T12:39:09.390" v="926" actId="14100"/>
        <pc:sldMkLst>
          <pc:docMk/>
          <pc:sldMk cId="543345990" sldId="286"/>
        </pc:sldMkLst>
        <pc:spChg chg="mod">
          <ac:chgData name="Vladislav Antonyuk" userId="900fcd2f295b9448" providerId="LiveId" clId="{AEADBF15-6E3C-445D-BF7E-B9FE9EEC0348}" dt="2023-11-07T12:15:06.826" v="830" actId="20577"/>
          <ac:spMkLst>
            <pc:docMk/>
            <pc:sldMk cId="543345990" sldId="286"/>
            <ac:spMk id="2" creationId="{9951CB82-622B-41EB-BD72-953F2511AA4E}"/>
          </ac:spMkLst>
        </pc:spChg>
        <pc:spChg chg="mod">
          <ac:chgData name="Vladislav Antonyuk" userId="900fcd2f295b9448" providerId="LiveId" clId="{AEADBF15-6E3C-445D-BF7E-B9FE9EEC0348}" dt="2023-11-07T12:39:09.390" v="926" actId="14100"/>
          <ac:spMkLst>
            <pc:docMk/>
            <pc:sldMk cId="543345990" sldId="286"/>
            <ac:spMk id="3" creationId="{366455AE-46C0-4450-9DC5-21D551700B0A}"/>
          </ac:spMkLst>
        </pc:spChg>
        <pc:picChg chg="add del">
          <ac:chgData name="Vladislav Antonyuk" userId="900fcd2f295b9448" providerId="LiveId" clId="{AEADBF15-6E3C-445D-BF7E-B9FE9EEC0348}" dt="2023-11-07T12:15:48.274" v="832" actId="478"/>
          <ac:picMkLst>
            <pc:docMk/>
            <pc:sldMk cId="543345990" sldId="286"/>
            <ac:picMk id="2050" creationId="{8B6D7782-F4DD-4F2D-9AD5-45CD09A4F4D6}"/>
          </ac:picMkLst>
        </pc:picChg>
        <pc:picChg chg="add mod">
          <ac:chgData name="Vladislav Antonyuk" userId="900fcd2f295b9448" providerId="LiveId" clId="{AEADBF15-6E3C-445D-BF7E-B9FE9EEC0348}" dt="2023-11-07T12:20:13.287" v="847" actId="14100"/>
          <ac:picMkLst>
            <pc:docMk/>
            <pc:sldMk cId="543345990" sldId="286"/>
            <ac:picMk id="2052" creationId="{9657A3F8-4C7B-4A28-80C1-D1383891422D}"/>
          </ac:picMkLst>
        </pc:picChg>
        <pc:picChg chg="add del mod">
          <ac:chgData name="Vladislav Antonyuk" userId="900fcd2f295b9448" providerId="LiveId" clId="{AEADBF15-6E3C-445D-BF7E-B9FE9EEC0348}" dt="2023-11-07T12:19:51.196" v="841" actId="478"/>
          <ac:picMkLst>
            <pc:docMk/>
            <pc:sldMk cId="543345990" sldId="286"/>
            <ac:picMk id="2054" creationId="{120898B9-5A16-4D65-8D55-623F393A0A92}"/>
          </ac:picMkLst>
        </pc:picChg>
        <pc:picChg chg="add mod">
          <ac:chgData name="Vladislav Antonyuk" userId="900fcd2f295b9448" providerId="LiveId" clId="{AEADBF15-6E3C-445D-BF7E-B9FE9EEC0348}" dt="2023-11-07T12:20:03.540" v="844" actId="1076"/>
          <ac:picMkLst>
            <pc:docMk/>
            <pc:sldMk cId="543345990" sldId="286"/>
            <ac:picMk id="2056" creationId="{E7E987A8-2D0B-4083-89A3-C234CE0950FA}"/>
          </ac:picMkLst>
        </pc:picChg>
      </pc:sldChg>
      <pc:sldChg chg="addSp modSp mod modNotesTx">
        <pc:chgData name="Vladislav Antonyuk" userId="900fcd2f295b9448" providerId="LiveId" clId="{AEADBF15-6E3C-445D-BF7E-B9FE9EEC0348}" dt="2023-11-07T12:47:17.205" v="948" actId="20577"/>
        <pc:sldMkLst>
          <pc:docMk/>
          <pc:sldMk cId="3634918508" sldId="288"/>
        </pc:sldMkLst>
        <pc:spChg chg="mod">
          <ac:chgData name="Vladislav Antonyuk" userId="900fcd2f295b9448" providerId="LiveId" clId="{AEADBF15-6E3C-445D-BF7E-B9FE9EEC0348}" dt="2023-11-07T12:47:05.920" v="946" actId="20577"/>
          <ac:spMkLst>
            <pc:docMk/>
            <pc:sldMk cId="3634918508" sldId="288"/>
            <ac:spMk id="3" creationId="{366455AE-46C0-4450-9DC5-21D551700B0A}"/>
          </ac:spMkLst>
        </pc:spChg>
        <pc:picChg chg="add mod">
          <ac:chgData name="Vladislav Antonyuk" userId="900fcd2f295b9448" providerId="LiveId" clId="{AEADBF15-6E3C-445D-BF7E-B9FE9EEC0348}" dt="2023-11-07T12:42:05.100" v="934" actId="14100"/>
          <ac:picMkLst>
            <pc:docMk/>
            <pc:sldMk cId="3634918508" sldId="288"/>
            <ac:picMk id="3074" creationId="{2A3C927E-AB68-4806-93E2-9717F39CF11C}"/>
          </ac:picMkLst>
        </pc:picChg>
      </pc:sldChg>
      <pc:sldChg chg="addSp modSp mod modNotesTx">
        <pc:chgData name="Vladislav Antonyuk" userId="900fcd2f295b9448" providerId="LiveId" clId="{AEADBF15-6E3C-445D-BF7E-B9FE9EEC0348}" dt="2023-11-07T10:57:31.231" v="31" actId="242"/>
        <pc:sldMkLst>
          <pc:docMk/>
          <pc:sldMk cId="4184121556" sldId="289"/>
        </pc:sldMkLst>
        <pc:spChg chg="mod">
          <ac:chgData name="Vladislav Antonyuk" userId="900fcd2f295b9448" providerId="LiveId" clId="{AEADBF15-6E3C-445D-BF7E-B9FE9EEC0348}" dt="2023-11-07T10:55:31.756" v="11" actId="20577"/>
          <ac:spMkLst>
            <pc:docMk/>
            <pc:sldMk cId="4184121556" sldId="289"/>
            <ac:spMk id="2" creationId="{025CD0C1-504F-44BB-BA35-EFFF24B23187}"/>
          </ac:spMkLst>
        </pc:spChg>
        <pc:spChg chg="mod">
          <ac:chgData name="Vladislav Antonyuk" userId="900fcd2f295b9448" providerId="LiveId" clId="{AEADBF15-6E3C-445D-BF7E-B9FE9EEC0348}" dt="2023-11-07T10:57:31.231" v="31" actId="242"/>
          <ac:spMkLst>
            <pc:docMk/>
            <pc:sldMk cId="4184121556" sldId="289"/>
            <ac:spMk id="3" creationId="{5C1C0654-0556-488A-9436-AA445B008197}"/>
          </ac:spMkLst>
        </pc:spChg>
        <pc:picChg chg="add mod">
          <ac:chgData name="Vladislav Antonyuk" userId="900fcd2f295b9448" providerId="LiveId" clId="{AEADBF15-6E3C-445D-BF7E-B9FE9EEC0348}" dt="2023-11-07T10:56:09.505" v="21" actId="14100"/>
          <ac:picMkLst>
            <pc:docMk/>
            <pc:sldMk cId="4184121556" sldId="289"/>
            <ac:picMk id="4" creationId="{1A9B0B15-8B5A-404F-8364-AACE2071EFB6}"/>
          </ac:picMkLst>
        </pc:picChg>
      </pc:sldChg>
      <pc:sldChg chg="addSp modSp mod modNotesTx">
        <pc:chgData name="Vladislav Antonyuk" userId="900fcd2f295b9448" providerId="LiveId" clId="{AEADBF15-6E3C-445D-BF7E-B9FE9EEC0348}" dt="2023-11-07T12:12:11.472" v="827" actId="20577"/>
        <pc:sldMkLst>
          <pc:docMk/>
          <pc:sldMk cId="1339717134" sldId="290"/>
        </pc:sldMkLst>
        <pc:spChg chg="mod">
          <ac:chgData name="Vladislav Antonyuk" userId="900fcd2f295b9448" providerId="LiveId" clId="{AEADBF15-6E3C-445D-BF7E-B9FE9EEC0348}" dt="2023-11-07T10:59:05.764" v="63" actId="400"/>
          <ac:spMkLst>
            <pc:docMk/>
            <pc:sldMk cId="1339717134" sldId="290"/>
            <ac:spMk id="2" creationId="{E0958246-B988-447C-BB82-647C47F7AFD3}"/>
          </ac:spMkLst>
        </pc:spChg>
        <pc:picChg chg="add mod">
          <ac:chgData name="Vladislav Antonyuk" userId="900fcd2f295b9448" providerId="LiveId" clId="{AEADBF15-6E3C-445D-BF7E-B9FE9EEC0348}" dt="2023-11-07T11:15:01.865" v="69" actId="14100"/>
          <ac:picMkLst>
            <pc:docMk/>
            <pc:sldMk cId="1339717134" sldId="290"/>
            <ac:picMk id="1026" creationId="{F3A2DFED-F195-4B76-B549-C2FA41B01C8D}"/>
          </ac:picMkLst>
        </pc:picChg>
      </pc:sldChg>
    </pc:docChg>
  </pc:docChgLst>
  <pc:docChgLst>
    <pc:chgData name="Vladislav Antonyuk" userId="900fcd2f295b9448" providerId="Windows Live" clId="Web-{1698AC11-0998-41B6-B161-57B75909A3D2}"/>
    <pc:docChg chg="modSld sldOrd">
      <pc:chgData name="Vladislav Antonyuk" userId="900fcd2f295b9448" providerId="Windows Live" clId="Web-{1698AC11-0998-41B6-B161-57B75909A3D2}" dt="2023-12-01T17:07:38.358" v="2" actId="1076"/>
      <pc:docMkLst>
        <pc:docMk/>
      </pc:docMkLst>
      <pc:sldChg chg="modSp ord">
        <pc:chgData name="Vladislav Antonyuk" userId="900fcd2f295b9448" providerId="Windows Live" clId="Web-{1698AC11-0998-41B6-B161-57B75909A3D2}" dt="2023-12-01T17:07:38.358" v="2" actId="1076"/>
        <pc:sldMkLst>
          <pc:docMk/>
          <pc:sldMk cId="3397647944" sldId="295"/>
        </pc:sldMkLst>
        <pc:picChg chg="mod">
          <ac:chgData name="Vladislav Antonyuk" userId="900fcd2f295b9448" providerId="Windows Live" clId="Web-{1698AC11-0998-41B6-B161-57B75909A3D2}" dt="2023-12-01T17:07:38.358" v="2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8A99A9A5-275F-4D5C-B779-9E8B5B23E76E}"/>
    <pc:docChg chg="addSld delSld modSld sldOrd">
      <pc:chgData name="Vladislav Antonyuk" userId="900fcd2f295b9448" providerId="Windows Live" clId="Web-{8A99A9A5-275F-4D5C-B779-9E8B5B23E76E}" dt="2022-09-25T18:07:54.307" v="1272"/>
      <pc:docMkLst>
        <pc:docMk/>
      </pc:docMkLst>
      <pc:sldChg chg="ord modNotes">
        <pc:chgData name="Vladislav Antonyuk" userId="900fcd2f295b9448" providerId="Windows Live" clId="Web-{8A99A9A5-275F-4D5C-B779-9E8B5B23E76E}" dt="2022-09-25T15:18:36.090" v="631"/>
        <pc:sldMkLst>
          <pc:docMk/>
          <pc:sldMk cId="3257380121" sldId="257"/>
        </pc:sldMkLst>
      </pc:sldChg>
      <pc:sldChg chg="modNotes">
        <pc:chgData name="Vladislav Antonyuk" userId="900fcd2f295b9448" providerId="Windows Live" clId="Web-{8A99A9A5-275F-4D5C-B779-9E8B5B23E76E}" dt="2022-09-25T15:12:59.547" v="386"/>
        <pc:sldMkLst>
          <pc:docMk/>
          <pc:sldMk cId="3026204642" sldId="259"/>
        </pc:sldMkLst>
      </pc:sldChg>
      <pc:sldChg chg="ord modNotes">
        <pc:chgData name="Vladislav Antonyuk" userId="900fcd2f295b9448" providerId="Windows Live" clId="Web-{8A99A9A5-275F-4D5C-B779-9E8B5B23E76E}" dt="2022-09-25T18:06:30.368" v="1270"/>
        <pc:sldMkLst>
          <pc:docMk/>
          <pc:sldMk cId="764842367" sldId="260"/>
        </pc:sldMkLst>
      </pc:sldChg>
      <pc:sldChg chg="del ord">
        <pc:chgData name="Vladislav Antonyuk" userId="900fcd2f295b9448" providerId="Windows Live" clId="Web-{8A99A9A5-275F-4D5C-B779-9E8B5B23E76E}" dt="2022-09-25T15:41:15.265" v="1085"/>
        <pc:sldMkLst>
          <pc:docMk/>
          <pc:sldMk cId="113753086" sldId="261"/>
        </pc:sldMkLst>
      </pc:sldChg>
      <pc:sldChg chg="addSp delSp modSp del mod ord setBg">
        <pc:chgData name="Vladislav Antonyuk" userId="900fcd2f295b9448" providerId="Windows Live" clId="Web-{8A99A9A5-275F-4D5C-B779-9E8B5B23E76E}" dt="2022-09-25T14:48:26.118" v="41"/>
        <pc:sldMkLst>
          <pc:docMk/>
          <pc:sldMk cId="3535210551" sldId="263"/>
        </pc:sldMkLst>
        <pc:spChg chg="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3" creationId="{6CB65225-39DC-4124-BA32-427F06B6B835}"/>
          </ac:spMkLst>
        </pc:spChg>
        <pc:spChg chg="add del 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9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1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16.962" v="12"/>
          <ac:spMkLst>
            <pc:docMk/>
            <pc:sldMk cId="3535210551" sldId="263"/>
            <ac:spMk id="12" creationId="{B819A166-7571-4003-A6B8-B62034C3ED3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5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6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7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8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9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21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2.009" v="16"/>
          <ac:spMkLst>
            <pc:docMk/>
            <pc:sldMk cId="3535210551" sldId="263"/>
            <ac:spMk id="23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7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8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9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0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1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2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3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6" creationId="{18873D23-2DCF-4B31-A009-95721C06E8E1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7" creationId="{C13EF075-D4EF-4929-ADBC-91B27DA19955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42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4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5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6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7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49" creationId="{889C5E17-24D0-4696-A3C5-A2261FB455FA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0" creationId="{6929B58F-2358-44CC-ACE5-EF1BD3C6C824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6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7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8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9" creationId="{BE3FA166-71BD-4F68-B9BF-D02EA4A853E6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1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2" creationId="{C13EF075-D4EF-4929-ADBC-91B27DA19955}"/>
          </ac:spMkLst>
        </pc:spChg>
        <pc:spChg chg="add mod">
          <ac:chgData name="Vladislav Antonyuk" userId="900fcd2f295b9448" providerId="Windows Live" clId="Web-{8A99A9A5-275F-4D5C-B779-9E8B5B23E76E}" dt="2022-09-25T14:47:10.209" v="28"/>
          <ac:spMkLst>
            <pc:docMk/>
            <pc:sldMk cId="3535210551" sldId="263"/>
            <ac:spMk id="67" creationId="{BE3FA166-71BD-4F68-B9BF-D02EA4A853E6}"/>
          </ac:spMkLst>
        </pc:spChg>
        <pc:grpChg chg="add del">
          <ac:chgData name="Vladislav Antonyuk" userId="900fcd2f295b9448" providerId="Windows Live" clId="Web-{8A99A9A5-275F-4D5C-B779-9E8B5B23E76E}" dt="2022-09-25T14:41:31.728" v="20"/>
          <ac:grpSpMkLst>
            <pc:docMk/>
            <pc:sldMk cId="3535210551" sldId="263"/>
            <ac:grpSpMk id="38" creationId="{DAA26DFA-AAB2-4973-9C17-16D587C7B198}"/>
          </ac:grpSpMkLst>
        </pc:grpChg>
        <pc:grpChg chg="add del">
          <ac:chgData name="Vladislav Antonyuk" userId="900fcd2f295b9448" providerId="Windows Live" clId="Web-{8A99A9A5-275F-4D5C-B779-9E8B5B23E76E}" dt="2022-09-25T14:41:36.510" v="24"/>
          <ac:grpSpMkLst>
            <pc:docMk/>
            <pc:sldMk cId="3535210551" sldId="263"/>
            <ac:grpSpMk id="51" creationId="{09DA5303-A1AF-4830-806C-51FCD96188B7}"/>
          </ac:grpSpMkLst>
        </pc:grpChg>
        <pc:grpChg chg="add">
          <ac:chgData name="Vladislav Antonyuk" userId="900fcd2f295b9448" providerId="Windows Live" clId="Web-{8A99A9A5-275F-4D5C-B779-9E8B5B23E76E}" dt="2022-09-25T14:45:46.441" v="27"/>
          <ac:grpSpMkLst>
            <pc:docMk/>
            <pc:sldMk cId="3535210551" sldId="263"/>
            <ac:grpSpMk id="63" creationId="{DAA26DFA-AAB2-4973-9C17-16D587C7B198}"/>
          </ac:grpSpMkLst>
        </pc:grpChg>
        <pc:graphicFrameChg chg="add del">
          <ac:chgData name="Vladislav Antonyuk" userId="900fcd2f295b9448" providerId="Windows Live" clId="Web-{8A99A9A5-275F-4D5C-B779-9E8B5B23E76E}" dt="2022-09-25T14:41:16.962" v="12"/>
          <ac:graphicFrameMkLst>
            <pc:docMk/>
            <pc:sldMk cId="3535210551" sldId="263"/>
            <ac:graphicFrameMk id="13" creationId="{6453486D-22F2-6B67-C4DE-7BC3B5A9CB76}"/>
          </ac:graphicFrameMkLst>
        </pc:graphicFrameChg>
        <pc:picChg chg="add del">
          <ac:chgData name="Vladislav Antonyuk" userId="900fcd2f295b9448" providerId="Windows Live" clId="Web-{8A99A9A5-275F-4D5C-B779-9E8B5B23E76E}" dt="2022-09-25T14:41:16.462" v="10"/>
          <ac:picMkLst>
            <pc:docMk/>
            <pc:sldMk cId="3535210551" sldId="263"/>
            <ac:picMk id="6" creationId="{DC570B72-D556-B367-3480-64C55A263537}"/>
          </ac:picMkLst>
        </pc:picChg>
        <pc:picChg chg="add del">
          <ac:chgData name="Vladislav Antonyuk" userId="900fcd2f295b9448" providerId="Windows Live" clId="Web-{8A99A9A5-275F-4D5C-B779-9E8B5B23E76E}" dt="2022-09-25T14:41:22.009" v="16"/>
          <ac:picMkLst>
            <pc:docMk/>
            <pc:sldMk cId="3535210551" sldId="263"/>
            <ac:picMk id="24" creationId="{BEB8B9E2-1DB7-B40A-FF09-C5C41DF77F67}"/>
          </ac:picMkLst>
        </pc:picChg>
        <pc:cxnChg chg="add del">
          <ac:chgData name="Vladislav Antonyuk" userId="900fcd2f295b9448" providerId="Windows Live" clId="Web-{8A99A9A5-275F-4D5C-B779-9E8B5B23E76E}" dt="2022-09-25T14:41:16.462" v="10"/>
          <ac:cxnSpMkLst>
            <pc:docMk/>
            <pc:sldMk cId="3535210551" sldId="263"/>
            <ac:cxnSpMk id="10" creationId="{A7F400EE-A8A5-48AF-B4D6-291B52C6F0B0}"/>
          </ac:cxnSpMkLst>
        </pc:cxnChg>
        <pc:cxnChg chg="add del">
          <ac:chgData name="Vladislav Antonyuk" userId="900fcd2f295b9448" providerId="Windows Live" clId="Web-{8A99A9A5-275F-4D5C-B779-9E8B5B23E76E}" dt="2022-09-25T14:41:22.009" v="16"/>
          <ac:cxnSpMkLst>
            <pc:docMk/>
            <pc:sldMk cId="3535210551" sldId="263"/>
            <ac:cxnSpMk id="25" creationId="{A7F400EE-A8A5-48AF-B4D6-291B52C6F0B0}"/>
          </ac:cxnSpMkLst>
        </pc:cxnChg>
      </pc:sldChg>
      <pc:sldChg chg="addSp modSp del mod setBg">
        <pc:chgData name="Vladislav Antonyuk" userId="900fcd2f295b9448" providerId="Windows Live" clId="Web-{8A99A9A5-275F-4D5C-B779-9E8B5B23E76E}" dt="2022-09-25T15:41:40.484" v="1087"/>
        <pc:sldMkLst>
          <pc:docMk/>
          <pc:sldMk cId="2395780938" sldId="264"/>
        </pc:sldMkLst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2" creationId="{462D763C-0E6B-4077-B662-FC6941B2F3FA}"/>
          </ac:spMkLst>
        </pc:spChg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3" creationId="{0713B359-873E-42B1-B3A9-CBE69C194A10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8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10" creationId="{C13EF075-D4EF-4929-ADBC-91B27DA19955}"/>
          </ac:spMkLst>
        </pc:spChg>
        <pc:grpChg chg="add">
          <ac:chgData name="Vladislav Antonyuk" userId="900fcd2f295b9448" providerId="Windows Live" clId="Web-{8A99A9A5-275F-4D5C-B779-9E8B5B23E76E}" dt="2022-09-25T15:41:35.297" v="1086"/>
          <ac:grpSpMkLst>
            <pc:docMk/>
            <pc:sldMk cId="2395780938" sldId="264"/>
            <ac:grpSpMk id="12" creationId="{DAA26DFA-AAB2-4973-9C17-16D587C7B198}"/>
          </ac:grpSpMkLst>
        </pc:grpChg>
      </pc:sldChg>
      <pc:sldChg chg="addSp modSp mod ord setBg modNotes">
        <pc:chgData name="Vladislav Antonyuk" userId="900fcd2f295b9448" providerId="Windows Live" clId="Web-{8A99A9A5-275F-4D5C-B779-9E8B5B23E76E}" dt="2022-09-25T15:40:29.482" v="1077"/>
        <pc:sldMkLst>
          <pc:docMk/>
          <pc:sldMk cId="299880110" sldId="265"/>
        </pc:sldMkLst>
        <pc:spChg chg="mo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2" creationId="{96887161-4A23-4809-93E6-25721292D0EE}"/>
          </ac:spMkLst>
        </pc:spChg>
        <pc:spChg chg="ad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10" creationId="{D4771268-CB57-404A-9271-370EB28F6090}"/>
          </ac:spMkLst>
        </pc:spChg>
        <pc:picChg chg="mod">
          <ac:chgData name="Vladislav Antonyuk" userId="900fcd2f295b9448" providerId="Windows Live" clId="Web-{8A99A9A5-275F-4D5C-B779-9E8B5B23E76E}" dt="2022-09-25T14:48:56.854" v="46"/>
          <ac:picMkLst>
            <pc:docMk/>
            <pc:sldMk cId="299880110" sldId="265"/>
            <ac:picMk id="5" creationId="{131613EE-E2E0-414E-A0B1-53B4EA099D37}"/>
          </ac:picMkLst>
        </pc:picChg>
      </pc:sldChg>
      <pc:sldChg chg="modSp del">
        <pc:chgData name="Vladislav Antonyuk" userId="900fcd2f295b9448" providerId="Windows Live" clId="Web-{8A99A9A5-275F-4D5C-B779-9E8B5B23E76E}" dt="2022-09-25T15:49:17.095" v="1150"/>
        <pc:sldMkLst>
          <pc:docMk/>
          <pc:sldMk cId="557713349" sldId="266"/>
        </pc:sldMkLst>
        <pc:spChg chg="mod">
          <ac:chgData name="Vladislav Antonyuk" userId="900fcd2f295b9448" providerId="Windows Live" clId="Web-{8A99A9A5-275F-4D5C-B779-9E8B5B23E76E}" dt="2022-09-25T15:48:59.328" v="1140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Vladislav Antonyuk" userId="900fcd2f295b9448" providerId="Windows Live" clId="Web-{8A99A9A5-275F-4D5C-B779-9E8B5B23E76E}" dt="2022-09-25T15:48:48.297" v="1135" actId="20577"/>
          <ac:spMkLst>
            <pc:docMk/>
            <pc:sldMk cId="557713349" sldId="266"/>
            <ac:spMk id="3" creationId="{7C56574D-A756-4BE8-A37A-7F41EDA2027F}"/>
          </ac:spMkLst>
        </pc:spChg>
      </pc:sldChg>
      <pc:sldChg chg="modSp del">
        <pc:chgData name="Vladislav Antonyuk" userId="900fcd2f295b9448" providerId="Windows Live" clId="Web-{8A99A9A5-275F-4D5C-B779-9E8B5B23E76E}" dt="2022-09-25T15:48:37.499" v="1133"/>
        <pc:sldMkLst>
          <pc:docMk/>
          <pc:sldMk cId="4263714273" sldId="267"/>
        </pc:sldMkLst>
        <pc:spChg chg="mod">
          <ac:chgData name="Vladislav Antonyuk" userId="900fcd2f295b9448" providerId="Windows Live" clId="Web-{8A99A9A5-275F-4D5C-B779-9E8B5B23E76E}" dt="2022-09-25T15:48:02.826" v="1123" actId="20577"/>
          <ac:spMkLst>
            <pc:docMk/>
            <pc:sldMk cId="4263714273" sldId="267"/>
            <ac:spMk id="2" creationId="{7E01B5B7-E88D-40C5-8E78-64217251E533}"/>
          </ac:spMkLst>
        </pc:spChg>
        <pc:spChg chg="mod">
          <ac:chgData name="Vladislav Antonyuk" userId="900fcd2f295b9448" providerId="Windows Live" clId="Web-{8A99A9A5-275F-4D5C-B779-9E8B5B23E76E}" dt="2022-09-25T15:48:13.983" v="1126" actId="20577"/>
          <ac:spMkLst>
            <pc:docMk/>
            <pc:sldMk cId="4263714273" sldId="267"/>
            <ac:spMk id="3" creationId="{A8935022-114A-4962-BCD6-1C970BC74E3D}"/>
          </ac:spMkLst>
        </pc:spChg>
      </pc:sldChg>
      <pc:sldChg chg="ord modNotes">
        <pc:chgData name="Vladislav Antonyuk" userId="900fcd2f295b9448" providerId="Windows Live" clId="Web-{8A99A9A5-275F-4D5C-B779-9E8B5B23E76E}" dt="2022-09-25T14:54:01.959" v="91"/>
        <pc:sldMkLst>
          <pc:docMk/>
          <pc:sldMk cId="925729181" sldId="268"/>
        </pc:sldMkLst>
      </pc:sldChg>
      <pc:sldChg chg="addSp delSp modSp mod setBg">
        <pc:chgData name="Vladislav Antonyuk" userId="900fcd2f295b9448" providerId="Windows Live" clId="Web-{8A99A9A5-275F-4D5C-B779-9E8B5B23E76E}" dt="2022-09-25T15:43:02.956" v="1100" actId="20577"/>
        <pc:sldMkLst>
          <pc:docMk/>
          <pc:sldMk cId="834616416" sldId="269"/>
        </pc:sldMkLst>
        <pc:spChg chg="mod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2" creationId="{3D46EB32-9284-4745-9DDF-99FBA07E54ED}"/>
          </ac:spMkLst>
        </pc:spChg>
        <pc:spChg chg="add del">
          <ac:chgData name="Vladislav Antonyuk" userId="900fcd2f295b9448" providerId="Windows Live" clId="Web-{8A99A9A5-275F-4D5C-B779-9E8B5B23E76E}" dt="2022-09-25T15:42:00.798" v="1090"/>
          <ac:spMkLst>
            <pc:docMk/>
            <pc:sldMk cId="834616416" sldId="269"/>
            <ac:spMk id="3" creationId="{48B765B9-0C5C-4DE3-BCA0-4EAA7ECE0450}"/>
          </ac:spMkLst>
        </pc:spChg>
        <pc:spChg chg="add mod">
          <ac:chgData name="Vladislav Antonyuk" userId="900fcd2f295b9448" providerId="Windows Live" clId="Web-{8A99A9A5-275F-4D5C-B779-9E8B5B23E76E}" dt="2022-09-25T15:43:02.956" v="1100" actId="20577"/>
          <ac:spMkLst>
            <pc:docMk/>
            <pc:sldMk cId="834616416" sldId="269"/>
            <ac:spMk id="7" creationId="{48B765B9-0C5C-4DE3-BCA0-4EAA7ECE0450}"/>
          </ac:spMkLst>
        </pc:spChg>
        <pc:spChg chg="add del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14" creationId="{FFD44BAB-2F3A-4B95-B9D3-E5B819787FF3}"/>
          </ac:spMkLst>
        </pc:spChg>
        <pc:grpChg chg="add del">
          <ac:chgData name="Vladislav Antonyuk" userId="900fcd2f295b9448" providerId="Windows Live" clId="Web-{8A99A9A5-275F-4D5C-B779-9E8B5B23E76E}" dt="2022-09-25T15:42:48.752" v="1092"/>
          <ac:grpSpMkLst>
            <pc:docMk/>
            <pc:sldMk cId="834616416" sldId="269"/>
            <ac:grpSpMk id="16" creationId="{5C6AE2F4-5A2E-4357-A1D8-6142F9BDC8E3}"/>
          </ac:grpSpMkLst>
        </pc:grpChg>
        <pc:graphicFrameChg chg="add del">
          <ac:chgData name="Vladislav Antonyuk" userId="900fcd2f295b9448" providerId="Windows Live" clId="Web-{8A99A9A5-275F-4D5C-B779-9E8B5B23E76E}" dt="2022-09-25T15:42:00.766" v="1089"/>
          <ac:graphicFrameMkLst>
            <pc:docMk/>
            <pc:sldMk cId="834616416" sldId="269"/>
            <ac:graphicFrameMk id="5" creationId="{4B5BEC3F-D2CC-06CA-EB02-2E151B5D09E7}"/>
          </ac:graphicFrameMkLst>
        </pc:graphicFrameChg>
        <pc:picChg chg="add mod">
          <ac:chgData name="Vladislav Antonyuk" userId="900fcd2f295b9448" providerId="Windows Live" clId="Web-{8A99A9A5-275F-4D5C-B779-9E8B5B23E76E}" dt="2022-09-25T15:42:48.752" v="1092"/>
          <ac:picMkLst>
            <pc:docMk/>
            <pc:sldMk cId="834616416" sldId="269"/>
            <ac:picMk id="8" creationId="{87784AB3-3E99-7631-D6AB-4BF718596D6B}"/>
          </ac:picMkLst>
        </pc:picChg>
        <pc:cxnChg chg="add del">
          <ac:chgData name="Vladislav Antonyuk" userId="900fcd2f295b9448" providerId="Windows Live" clId="Web-{8A99A9A5-275F-4D5C-B779-9E8B5B23E76E}" dt="2022-09-25T15:42:48.752" v="1092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modSp del">
        <pc:chgData name="Vladislav Antonyuk" userId="900fcd2f295b9448" providerId="Windows Live" clId="Web-{8A99A9A5-275F-4D5C-B779-9E8B5B23E76E}" dt="2022-09-25T15:46:21.541" v="1121"/>
        <pc:sldMkLst>
          <pc:docMk/>
          <pc:sldMk cId="181951176" sldId="270"/>
        </pc:sldMkLst>
        <pc:spChg chg="mod">
          <ac:chgData name="Vladislav Antonyuk" userId="900fcd2f295b9448" providerId="Windows Live" clId="Web-{8A99A9A5-275F-4D5C-B779-9E8B5B23E76E}" dt="2022-09-25T15:43:44.223" v="1105" actId="20577"/>
          <ac:spMkLst>
            <pc:docMk/>
            <pc:sldMk cId="181951176" sldId="270"/>
            <ac:spMk id="3" creationId="{B49CB1C5-082E-4309-B94C-D6BBE5030F8F}"/>
          </ac:spMkLst>
        </pc:spChg>
      </pc:sldChg>
      <pc:sldChg chg="ord modNotes">
        <pc:chgData name="Vladislav Antonyuk" userId="900fcd2f295b9448" providerId="Windows Live" clId="Web-{8A99A9A5-275F-4D5C-B779-9E8B5B23E76E}" dt="2022-09-25T15:30:01.178" v="796"/>
        <pc:sldMkLst>
          <pc:docMk/>
          <pc:sldMk cId="2970874748" sldId="271"/>
        </pc:sldMkLst>
      </pc:sldChg>
      <pc:sldChg chg="del">
        <pc:chgData name="Vladislav Antonyuk" userId="900fcd2f295b9448" providerId="Windows Live" clId="Web-{8A99A9A5-275F-4D5C-B779-9E8B5B23E76E}" dt="2022-09-25T14:35:16.011" v="4"/>
        <pc:sldMkLst>
          <pc:docMk/>
          <pc:sldMk cId="1661915141" sldId="272"/>
        </pc:sldMkLst>
      </pc:sldChg>
      <pc:sldChg chg="addSp modSp mod setBg">
        <pc:chgData name="Vladislav Antonyuk" userId="900fcd2f295b9448" providerId="Windows Live" clId="Web-{8A99A9A5-275F-4D5C-B779-9E8B5B23E76E}" dt="2022-09-25T15:50:58.661" v="1174" actId="20577"/>
        <pc:sldMkLst>
          <pc:docMk/>
          <pc:sldMk cId="3391384702" sldId="273"/>
        </pc:sldMkLst>
        <pc:spChg chg="mo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Vladislav Antonyuk" userId="900fcd2f295b9448" providerId="Windows Live" clId="Web-{8A99A9A5-275F-4D5C-B779-9E8B5B23E76E}" dt="2022-09-25T15:50:58.661" v="1174" actId="20577"/>
          <ac:spMkLst>
            <pc:docMk/>
            <pc:sldMk cId="3391384702" sldId="273"/>
            <ac:spMk id="3" creationId="{E48D3B6C-43E4-41BD-8027-073489318B01}"/>
          </ac:spMkLst>
        </pc:spChg>
        <pc:spChg chg="ad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9" creationId="{D1D34770-47A8-402C-AF23-2B653F2D88C1}"/>
          </ac:spMkLst>
        </pc:spChg>
        <pc:picChg chg="add">
          <ac:chgData name="Vladislav Antonyuk" userId="900fcd2f295b9448" providerId="Windows Live" clId="Web-{8A99A9A5-275F-4D5C-B779-9E8B5B23E76E}" dt="2022-09-25T15:49:26.064" v="1151"/>
          <ac:picMkLst>
            <pc:docMk/>
            <pc:sldMk cId="3391384702" sldId="273"/>
            <ac:picMk id="5" creationId="{8019A87D-B36A-85AF-BAD7-6153F2A90783}"/>
          </ac:picMkLst>
        </pc:picChg>
      </pc:sldChg>
      <pc:sldChg chg="ord modNotes">
        <pc:chgData name="Vladislav Antonyuk" userId="900fcd2f295b9448" providerId="Windows Live" clId="Web-{8A99A9A5-275F-4D5C-B779-9E8B5B23E76E}" dt="2022-09-25T15:33:12.263" v="873"/>
        <pc:sldMkLst>
          <pc:docMk/>
          <pc:sldMk cId="2716362934" sldId="274"/>
        </pc:sldMkLst>
      </pc:sldChg>
      <pc:sldChg chg="addSp delSp modSp add replId modNotes">
        <pc:chgData name="Vladislav Antonyuk" userId="900fcd2f295b9448" providerId="Windows Live" clId="Web-{8A99A9A5-275F-4D5C-B779-9E8B5B23E76E}" dt="2022-09-25T15:31:44.088" v="832" actId="20577"/>
        <pc:sldMkLst>
          <pc:docMk/>
          <pc:sldMk cId="1192344745" sldId="275"/>
        </pc:sldMkLst>
        <pc:spChg chg="mod">
          <ac:chgData name="Vladislav Antonyuk" userId="900fcd2f295b9448" providerId="Windows Live" clId="Web-{8A99A9A5-275F-4D5C-B779-9E8B5B23E76E}" dt="2022-09-25T14:47:52.445" v="35"/>
          <ac:spMkLst>
            <pc:docMk/>
            <pc:sldMk cId="1192344745" sldId="275"/>
            <ac:spMk id="2" creationId="{5F2D836A-6B8C-44B8-BE6E-0FDBD154081B}"/>
          </ac:spMkLst>
        </pc:spChg>
        <pc:spChg chg="add mod">
          <ac:chgData name="Vladislav Antonyuk" userId="900fcd2f295b9448" providerId="Windows Live" clId="Web-{8A99A9A5-275F-4D5C-B779-9E8B5B23E76E}" dt="2022-09-25T15:31:44.088" v="832" actId="20577"/>
          <ac:spMkLst>
            <pc:docMk/>
            <pc:sldMk cId="1192344745" sldId="275"/>
            <ac:spMk id="4" creationId="{E3BB4F3D-68DF-2564-007C-F6F453CAB3BB}"/>
          </ac:spMkLst>
        </pc:spChg>
        <pc:picChg chg="del">
          <ac:chgData name="Vladislav Antonyuk" userId="900fcd2f295b9448" providerId="Windows Live" clId="Web-{8A99A9A5-275F-4D5C-B779-9E8B5B23E76E}" dt="2022-09-25T14:47:25.475" v="30"/>
          <ac:picMkLst>
            <pc:docMk/>
            <pc:sldMk cId="1192344745" sldId="275"/>
            <ac:picMk id="7170" creationId="{DB99ED51-E667-48EF-A48B-7AEEFC96B1DF}"/>
          </ac:picMkLst>
        </pc:picChg>
      </pc:sldChg>
      <pc:sldChg chg="addSp modSp add mod ord replId setBg addAnim delAnim modAnim">
        <pc:chgData name="Vladislav Antonyuk" userId="900fcd2f295b9448" providerId="Windows Live" clId="Web-{8A99A9A5-275F-4D5C-B779-9E8B5B23E76E}" dt="2022-09-25T18:07:54.307" v="1272"/>
        <pc:sldMkLst>
          <pc:docMk/>
          <pc:sldMk cId="3197363176" sldId="276"/>
        </pc:sldMkLst>
        <pc:spChg chg="mod">
          <ac:chgData name="Vladislav Antonyuk" userId="900fcd2f295b9448" providerId="Windows Live" clId="Web-{8A99A9A5-275F-4D5C-B779-9E8B5B23E76E}" dt="2022-09-25T15:51:58.335" v="1181" actId="20577"/>
          <ac:spMkLst>
            <pc:docMk/>
            <pc:sldMk cId="3197363176" sldId="276"/>
            <ac:spMk id="5" creationId="{A3EB58AA-68AC-4AE7-A74E-C2B009D65E58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0" creationId="{A8DB9CD9-59B1-4D73-BC4C-98796A48EF9B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2" creationId="{8874A6A9-41FF-4E33-AFA8-F9F81436A59E}"/>
          </ac:spMkLst>
        </pc:spChg>
        <pc:grpChg chg="add">
          <ac:chgData name="Vladislav Antonyuk" userId="900fcd2f295b9448" providerId="Windows Live" clId="Web-{8A99A9A5-275F-4D5C-B779-9E8B5B23E76E}" dt="2022-09-25T15:40:57.170" v="1081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 ord replId delAnim modAnim">
        <pc:chgData name="Vladislav Antonyuk" userId="900fcd2f295b9448" providerId="Windows Live" clId="Web-{8A99A9A5-275F-4D5C-B779-9E8B5B23E76E}" dt="2022-09-25T18:07:48.870" v="1271"/>
        <pc:sldMkLst>
          <pc:docMk/>
          <pc:sldMk cId="3651539526" sldId="277"/>
        </pc:sldMkLst>
      </pc:sldChg>
      <pc:sldChg chg="modSp add replId">
        <pc:chgData name="Vladislav Antonyuk" userId="900fcd2f295b9448" providerId="Windows Live" clId="Web-{8A99A9A5-275F-4D5C-B779-9E8B5B23E76E}" dt="2022-09-25T15:46:17.151" v="1120" actId="20577"/>
        <pc:sldMkLst>
          <pc:docMk/>
          <pc:sldMk cId="3015957593" sldId="278"/>
        </pc:sldMkLst>
        <pc:spChg chg="mod">
          <ac:chgData name="Vladislav Antonyuk" userId="900fcd2f295b9448" providerId="Windows Live" clId="Web-{8A99A9A5-275F-4D5C-B779-9E8B5B23E76E}" dt="2022-09-25T15:43:22.769" v="1104" actId="20577"/>
          <ac:spMkLst>
            <pc:docMk/>
            <pc:sldMk cId="3015957593" sldId="278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6:17.151" v="1120" actId="20577"/>
          <ac:spMkLst>
            <pc:docMk/>
            <pc:sldMk cId="3015957593" sldId="278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07.876" v="1146" actId="20577"/>
        <pc:sldMkLst>
          <pc:docMk/>
          <pc:sldMk cId="3185389738" sldId="279"/>
        </pc:sldMkLst>
        <pc:spChg chg="mod">
          <ac:chgData name="Vladislav Antonyuk" userId="900fcd2f295b9448" providerId="Windows Live" clId="Web-{8A99A9A5-275F-4D5C-B779-9E8B5B23E76E}" dt="2022-09-25T15:49:07.876" v="1146" actId="20577"/>
          <ac:spMkLst>
            <pc:docMk/>
            <pc:sldMk cId="3185389738" sldId="279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28.780" v="1132" actId="20577"/>
          <ac:spMkLst>
            <pc:docMk/>
            <pc:sldMk cId="3185389738" sldId="279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15.298" v="1149" actId="20577"/>
        <pc:sldMkLst>
          <pc:docMk/>
          <pc:sldMk cId="4092048520" sldId="280"/>
        </pc:sldMkLst>
        <pc:spChg chg="mod">
          <ac:chgData name="Vladislav Antonyuk" userId="900fcd2f295b9448" providerId="Windows Live" clId="Web-{8A99A9A5-275F-4D5C-B779-9E8B5B23E76E}" dt="2022-09-25T15:49:15.298" v="1149" actId="20577"/>
          <ac:spMkLst>
            <pc:docMk/>
            <pc:sldMk cId="4092048520" sldId="280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54.328" v="1139" actId="20577"/>
          <ac:spMkLst>
            <pc:docMk/>
            <pc:sldMk cId="4092048520" sldId="280"/>
            <ac:spMk id="7" creationId="{48B765B9-0C5C-4DE3-BCA0-4EAA7ECE0450}"/>
          </ac:spMkLst>
        </pc:spChg>
      </pc:sldChg>
    </pc:docChg>
  </pc:docChgLst>
  <pc:docChgLst>
    <pc:chgData name="Skrypnyk Rostyslav" userId="818175ae7179d236" providerId="Windows Live" clId="Web-{11F3316A-38D9-4016-AC9D-67AF24734C85}"/>
    <pc:docChg chg="modSld">
      <pc:chgData name="Skrypnyk Rostyslav" userId="818175ae7179d236" providerId="Windows Live" clId="Web-{11F3316A-38D9-4016-AC9D-67AF24734C85}" dt="2023-12-04T15:43:05.272" v="4"/>
      <pc:docMkLst>
        <pc:docMk/>
      </pc:docMkLst>
      <pc:sldChg chg="addSp delSp modSp">
        <pc:chgData name="Skrypnyk Rostyslav" userId="818175ae7179d236" providerId="Windows Live" clId="Web-{11F3316A-38D9-4016-AC9D-67AF24734C85}" dt="2023-12-04T15:43:05.272" v="4"/>
        <pc:sldMkLst>
          <pc:docMk/>
          <pc:sldMk cId="3285121771" sldId="293"/>
        </pc:sldMkLst>
        <pc:spChg chg="add del mod">
          <ac:chgData name="Skrypnyk Rostyslav" userId="818175ae7179d236" providerId="Windows Live" clId="Web-{11F3316A-38D9-4016-AC9D-67AF24734C85}" dt="2023-12-04T15:43:01.928" v="3"/>
          <ac:spMkLst>
            <pc:docMk/>
            <pc:sldMk cId="3285121771" sldId="293"/>
            <ac:spMk id="5" creationId="{43610E1D-5D70-3A7E-3B2B-8272E4ACDD53}"/>
          </ac:spMkLst>
        </pc:spChg>
        <pc:picChg chg="del">
          <ac:chgData name="Skrypnyk Rostyslav" userId="818175ae7179d236" providerId="Windows Live" clId="Web-{11F3316A-38D9-4016-AC9D-67AF24734C85}" dt="2023-12-04T15:42:50.193" v="0"/>
          <ac:picMkLst>
            <pc:docMk/>
            <pc:sldMk cId="3285121771" sldId="293"/>
            <ac:picMk id="4" creationId="{6E0ED16D-82B5-DD23-7C2E-594EE3CC2A9B}"/>
          </ac:picMkLst>
        </pc:picChg>
        <pc:picChg chg="add del mod ord">
          <ac:chgData name="Skrypnyk Rostyslav" userId="818175ae7179d236" providerId="Windows Live" clId="Web-{11F3316A-38D9-4016-AC9D-67AF24734C85}" dt="2023-12-04T15:42:59.694" v="2"/>
          <ac:picMkLst>
            <pc:docMk/>
            <pc:sldMk cId="3285121771" sldId="293"/>
            <ac:picMk id="6" creationId="{83392339-2178-434D-C5DA-AD4F4ED780B1}"/>
          </ac:picMkLst>
        </pc:picChg>
        <pc:picChg chg="add mod ord">
          <ac:chgData name="Skrypnyk Rostyslav" userId="818175ae7179d236" providerId="Windows Live" clId="Web-{11F3316A-38D9-4016-AC9D-67AF24734C85}" dt="2023-12-04T15:43:05.272" v="4"/>
          <ac:picMkLst>
            <pc:docMk/>
            <pc:sldMk cId="3285121771" sldId="293"/>
            <ac:picMk id="7" creationId="{BD53FE08-337F-C1FF-1437-74A0CE2EF0A1}"/>
          </ac:picMkLst>
        </pc:picChg>
      </pc:sldChg>
    </pc:docChg>
  </pc:docChgLst>
  <pc:docChgLst>
    <pc:chgData name="Vladislav Antonyuk" userId="900fcd2f295b9448" providerId="Windows Live" clId="Web-{7E54922B-248D-4210-BA87-40065F1DFCA6}"/>
    <pc:docChg chg="addSld delSld modSld sldOrd addMainMaster delMainMaster">
      <pc:chgData name="Vladislav Antonyuk" userId="900fcd2f295b9448" providerId="Windows Live" clId="Web-{7E54922B-248D-4210-BA87-40065F1DFCA6}" dt="2022-09-25T13:36:52.434" v="1316"/>
      <pc:docMkLst>
        <pc:docMk/>
      </pc:docMkLst>
      <pc:sldChg chg="addSp delSp modSp mod setBg modClrScheme addAnim delAnim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4585226" sldId="256"/>
        </pc:sldMkLst>
        <pc:spChg chg="add del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2" creationId="{8C156E75-BD2D-4D2D-A835-C828A7DA785F}"/>
          </ac:spMkLst>
        </pc:spChg>
        <pc:spChg chg="add del mod ord">
          <ac:chgData name="Vladislav Antonyuk" userId="900fcd2f295b9448" providerId="Windows Live" clId="Web-{7E54922B-248D-4210-BA87-40065F1DFCA6}" dt="2022-09-25T10:46:54.111" v="16"/>
          <ac:spMkLst>
            <pc:docMk/>
            <pc:sldMk cId="24585226" sldId="256"/>
            <ac:spMk id="3" creationId="{6B91C910-266F-1083-A288-83AF5E2C9240}"/>
          </ac:spMkLst>
        </pc:spChg>
        <pc:spChg chg="add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5" creationId="{FC8F6F1D-F805-B0D2-D864-327EFF6E2C67}"/>
          </ac:spMkLst>
        </pc:spChg>
        <pc:spChg chg="add del mod">
          <ac:chgData name="Vladislav Antonyuk" userId="900fcd2f295b9448" providerId="Windows Live" clId="Web-{7E54922B-248D-4210-BA87-40065F1DFCA6}" dt="2022-09-25T10:49:53.851" v="20"/>
          <ac:spMkLst>
            <pc:docMk/>
            <pc:sldMk cId="24585226" sldId="256"/>
            <ac:spMk id="6" creationId="{6B614632-DD21-08AA-2078-7E7C573CD20D}"/>
          </ac:spMkLst>
        </pc:spChg>
        <pc:spChg chg="add del mod">
          <ac:chgData name="Vladislav Antonyuk" userId="900fcd2f295b9448" providerId="Windows Live" clId="Web-{7E54922B-248D-4210-BA87-40065F1DFCA6}" dt="2022-09-25T10:50:09.977" v="24"/>
          <ac:spMkLst>
            <pc:docMk/>
            <pc:sldMk cId="24585226" sldId="256"/>
            <ac:spMk id="7" creationId="{206F3FC4-7A50-782A-B7AE-A04CC6DF5B14}"/>
          </ac:spMkLst>
        </pc:spChg>
        <pc:spChg chg="add del mod">
          <ac:chgData name="Vladislav Antonyuk" userId="900fcd2f295b9448" providerId="Windows Live" clId="Web-{7E54922B-248D-4210-BA87-40065F1DFCA6}" dt="2022-09-25T10:53:55.703" v="80"/>
          <ac:spMkLst>
            <pc:docMk/>
            <pc:sldMk cId="24585226" sldId="256"/>
            <ac:spMk id="10" creationId="{E2170228-AFC8-A686-FBCC-5E3B73812F0E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3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5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19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1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2:02.996" v="41"/>
          <ac:spMkLst>
            <pc:docMk/>
            <pc:sldMk cId="24585226" sldId="256"/>
            <ac:spMk id="22" creationId="{BCC55ACC-A2F6-403C-A3A4-D59B3734D45F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3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4" creationId="{3E443FD7-A66B-4AA0-872D-B088B9BC5F17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5" creationId="{C04BE0EF-3561-49B4-9A29-F283168A91C7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8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9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3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2:16.887" v="51"/>
          <ac:spMkLst>
            <pc:docMk/>
            <pc:sldMk cId="24585226" sldId="256"/>
            <ac:spMk id="32" creationId="{0CBF71E6-C54A-4E15-90AD-354C39435516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4" creationId="{5BF4DF2C-F028-4921-9C23-41303F650A62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5" creationId="{158B3569-73B2-4D05-8E95-886A6EE17F1F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0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1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5" creationId="{8D0D6D3E-D7F9-4591-9CA9-DDF4DB1F73DA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6" creationId="{C4C9F2B0-1044-46EB-8AEB-C3BFFDE6C2CC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7" creationId="{D28B54C3-B57B-472A-B96E-1FCB67093DC2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48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50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54" creationId="{7DB3C429-F8DA-49B9-AF84-21996FCF78B5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6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8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9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1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2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7E54922B-248D-4210-BA87-40065F1DFCA6}" dt="2022-09-25T10:51:59.355" v="39"/>
          <ac:grpSpMkLst>
            <pc:docMk/>
            <pc:sldMk cId="24585226" sldId="256"/>
            <ac:grpSpMk id="17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19.575" v="53"/>
          <ac:grpSpMkLst>
            <pc:docMk/>
            <pc:sldMk cId="24585226" sldId="256"/>
            <ac:grpSpMk id="37" creationId="{892B7B61-D701-474B-AE8F-EA238B550A78}"/>
          </ac:grpSpMkLst>
        </pc:grpChg>
        <pc:grpChg chg="add del">
          <ac:chgData name="Vladislav Antonyuk" userId="900fcd2f295b9448" providerId="Windows Live" clId="Web-{7E54922B-248D-4210-BA87-40065F1DFCA6}" dt="2022-09-25T10:53:06.264" v="67"/>
          <ac:grpSpMkLst>
            <pc:docMk/>
            <pc:sldMk cId="24585226" sldId="256"/>
            <ac:grpSpMk id="4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53.779" v="56"/>
          <ac:grpSpMkLst>
            <pc:docMk/>
            <pc:sldMk cId="24585226" sldId="256"/>
            <ac:grpSpMk id="5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1:05:26.475" v="217"/>
          <ac:grpSpMkLst>
            <pc:docMk/>
            <pc:sldMk cId="24585226" sldId="256"/>
            <ac:grpSpMk id="66" creationId="{89D1390B-7E13-4B4F-9CB2-391063412E54}"/>
          </ac:grpSpMkLst>
        </pc:grpChg>
        <pc:picChg chg="add mod">
          <ac:chgData name="Vladislav Antonyuk" userId="900fcd2f295b9448" providerId="Windows Live" clId="Web-{7E54922B-248D-4210-BA87-40065F1DFCA6}" dt="2022-09-25T10:53:06.264" v="66"/>
          <ac:picMkLst>
            <pc:docMk/>
            <pc:sldMk cId="24585226" sldId="256"/>
            <ac:picMk id="8" creationId="{75161C49-AE89-F85B-E22A-2C4447449ADC}"/>
          </ac:picMkLst>
        </pc:picChg>
        <pc:cxnChg chg="add del">
          <ac:chgData name="Vladislav Antonyuk" userId="900fcd2f295b9448" providerId="Windows Live" clId="Web-{7E54922B-248D-4210-BA87-40065F1DFCA6}" dt="2022-09-25T10:52:19.575" v="53"/>
          <ac:cxnSpMkLst>
            <pc:docMk/>
            <pc:sldMk cId="24585226" sldId="256"/>
            <ac:cxnSpMk id="36" creationId="{56020367-4FD5-4596-8E10-C5F095CD8DBF}"/>
          </ac:cxnSpMkLst>
        </pc:cxn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9:37.820" v="1286" actId="20577"/>
        <pc:sldMkLst>
          <pc:docMk/>
          <pc:sldMk cId="3257380121" sldId="257"/>
        </pc:sldMkLst>
        <pc:spChg chg="mod ord">
          <ac:chgData name="Vladislav Antonyuk" userId="900fcd2f295b9448" providerId="Windows Live" clId="Web-{7E54922B-248D-4210-BA87-40065F1DFCA6}" dt="2022-09-25T11:06:54.681" v="231" actId="2057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7E54922B-248D-4210-BA87-40065F1DFCA6}" dt="2022-09-25T10:54:56.986" v="89"/>
          <ac:spMkLst>
            <pc:docMk/>
            <pc:sldMk cId="3257380121" sldId="257"/>
            <ac:spMk id="15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0:54:59.408" v="91"/>
          <ac:spMkLst>
            <pc:docMk/>
            <pc:sldMk cId="3257380121" sldId="257"/>
            <ac:spMk id="18" creationId="{823AC064-BC96-4F32-8AE1-B2FD38754823}"/>
          </ac:spMkLst>
        </pc:spChg>
        <pc:spChg chg="add del">
          <ac:chgData name="Vladislav Antonyuk" userId="900fcd2f295b9448" providerId="Windows Live" clId="Web-{7E54922B-248D-4210-BA87-40065F1DFCA6}" dt="2022-09-25T10:59:52.714" v="104"/>
          <ac:spMkLst>
            <pc:docMk/>
            <pc:sldMk cId="3257380121" sldId="257"/>
            <ac:spMk id="21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257380121" sldId="257"/>
            <ac:spMk id="26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28:51.147" v="1278"/>
          <ac:graphicFrameMkLst>
            <pc:docMk/>
            <pc:sldMk cId="3257380121" sldId="257"/>
            <ac:graphicFrameMk id="2" creationId="{6BCD5C7F-2C79-171A-990B-48F01B15708B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9:37.820" v="1286" actId="20577"/>
          <ac:graphicFrameMkLst>
            <pc:docMk/>
            <pc:sldMk cId="3257380121" sldId="257"/>
            <ac:graphicFrameMk id="1094" creationId="{94615992-CE52-B696-E426-FBD0F9BAF0A7}"/>
          </ac:graphicFrameMkLst>
        </pc:graphicFrameChg>
        <pc:picChg chg="del mod">
          <ac:chgData name="Vladislav Antonyuk" userId="900fcd2f295b9448" providerId="Windows Live" clId="Web-{7E54922B-248D-4210-BA87-40065F1DFCA6}" dt="2022-09-25T10:59:48.058" v="103"/>
          <ac:picMkLst>
            <pc:docMk/>
            <pc:sldMk cId="3257380121" sldId="257"/>
            <ac:picMk id="7" creationId="{48947DCB-2B62-4ECB-B559-40A681454CC9}"/>
          </ac:picMkLst>
        </pc:picChg>
        <pc:picChg chg="del mod ord">
          <ac:chgData name="Vladislav Antonyuk" userId="900fcd2f295b9448" providerId="Windows Live" clId="Web-{7E54922B-248D-4210-BA87-40065F1DFCA6}" dt="2022-09-25T11:05:57.930" v="221"/>
          <ac:picMkLst>
            <pc:docMk/>
            <pc:sldMk cId="3257380121" sldId="257"/>
            <ac:picMk id="10" creationId="{B339769C-C1B1-465E-B3F6-6AB719152427}"/>
          </ac:picMkLst>
        </pc:pic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7" creationId="{7E7C77BC-7138-40B1-A15B-20F57A494629}"/>
          </ac:cxnSpMkLst>
        </pc:cxn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9" creationId="{DB146403-F3D6-484B-B2ED-97F9565D0370}"/>
          </ac:cxnSpMkLst>
        </pc:cxnChg>
      </pc:sldChg>
      <pc:sldChg chg="addSp delSp modSp mod ord modClrScheme chgLayout">
        <pc:chgData name="Vladislav Antonyuk" userId="900fcd2f295b9448" providerId="Windows Live" clId="Web-{7E54922B-248D-4210-BA87-40065F1DFCA6}" dt="2022-09-25T11:43:30.754" v="1300"/>
        <pc:sldMkLst>
          <pc:docMk/>
          <pc:sldMk cId="3940858295" sldId="258"/>
        </pc:sldMkLst>
        <pc:spChg chg="add del mod ord">
          <ac:chgData name="Vladislav Antonyuk" userId="900fcd2f295b9448" providerId="Windows Live" clId="Web-{7E54922B-248D-4210-BA87-40065F1DFCA6}" dt="2022-09-25T11:40:53.014" v="1291"/>
          <ac:spMkLst>
            <pc:docMk/>
            <pc:sldMk cId="3940858295" sldId="258"/>
            <ac:spMk id="2" creationId="{D23E7D6A-253A-957A-A95F-B2F348890EB1}"/>
          </ac:spMkLst>
        </pc:spChg>
        <pc:spChg chg="mod ord">
          <ac:chgData name="Vladislav Antonyuk" userId="900fcd2f295b9448" providerId="Windows Live" clId="Web-{7E54922B-248D-4210-BA87-40065F1DFCA6}" dt="2022-09-25T11:40:46.139" v="1289"/>
          <ac:spMkLst>
            <pc:docMk/>
            <pc:sldMk cId="3940858295" sldId="258"/>
            <ac:spMk id="4" creationId="{BD61BD58-4738-4F4B-BC20-E5BC92665861}"/>
          </ac:spMkLst>
        </pc:spChg>
        <pc:graphicFrameChg chg="add del mod">
          <ac:chgData name="Vladislav Antonyuk" userId="900fcd2f295b9448" providerId="Windows Live" clId="Web-{7E54922B-248D-4210-BA87-40065F1DFCA6}" dt="2022-09-25T11:43:30.754" v="1300"/>
          <ac:graphicFrameMkLst>
            <pc:docMk/>
            <pc:sldMk cId="3940858295" sldId="258"/>
            <ac:graphicFrameMk id="6" creationId="{248AB201-9445-6EE6-ACDE-C3428300110C}"/>
          </ac:graphicFrameMkLst>
        </pc:graphicFrame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3:07.260" v="1176" actId="20577"/>
        <pc:sldMkLst>
          <pc:docMk/>
          <pc:sldMk cId="3026204642" sldId="259"/>
        </pc:sldMkLst>
        <pc:spChg chg="mod ord">
          <ac:chgData name="Vladislav Antonyuk" userId="900fcd2f295b9448" providerId="Windows Live" clId="Web-{7E54922B-248D-4210-BA87-40065F1DFCA6}" dt="2022-09-25T11:07:26.823" v="235" actId="20577"/>
          <ac:spMkLst>
            <pc:docMk/>
            <pc:sldMk cId="3026204642" sldId="259"/>
            <ac:spMk id="2" creationId="{F265D785-B9AF-4923-BB2F-E847E1015E14}"/>
          </ac:spMkLst>
        </pc:spChg>
        <pc:spChg chg="add del mod">
          <ac:chgData name="Vladislav Antonyuk" userId="900fcd2f295b9448" providerId="Windows Live" clId="Web-{7E54922B-248D-4210-BA87-40065F1DFCA6}" dt="2022-09-25T10:51:42.917" v="36"/>
          <ac:spMkLst>
            <pc:docMk/>
            <pc:sldMk cId="3026204642" sldId="259"/>
            <ac:spMk id="5" creationId="{53CF69A7-B362-0421-D5C5-C763F4C2FC26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026204642" sldId="259"/>
            <ac:spMk id="9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07:45.652" v="237"/>
          <ac:graphicFrameMkLst>
            <pc:docMk/>
            <pc:sldMk cId="3026204642" sldId="259"/>
            <ac:graphicFrameMk id="7" creationId="{190DAF79-CB16-2B1B-49B9-E816D4B5129B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7:59.668" v="239"/>
          <ac:graphicFrameMkLst>
            <pc:docMk/>
            <pc:sldMk cId="3026204642" sldId="259"/>
            <ac:graphicFrameMk id="15" creationId="{9209F530-3731-16FD-9C2F-EDB1523C16D5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8:34.997" v="241"/>
          <ac:graphicFrameMkLst>
            <pc:docMk/>
            <pc:sldMk cId="3026204642" sldId="259"/>
            <ac:graphicFrameMk id="22" creationId="{CCB07253-3F78-A2B7-C619-4B622B0D2234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3:07.260" v="1176" actId="20577"/>
          <ac:graphicFrameMkLst>
            <pc:docMk/>
            <pc:sldMk cId="3026204642" sldId="259"/>
            <ac:graphicFrameMk id="31" creationId="{4F76AB85-54E1-D16C-5855-E8C84C6AEF51}"/>
          </ac:graphicFrameMkLst>
        </pc:graphicFrameChg>
        <pc:picChg chg="add del mod">
          <ac:chgData name="Vladislav Antonyuk" userId="900fcd2f295b9448" providerId="Windows Live" clId="Web-{7E54922B-248D-4210-BA87-40065F1DFCA6}" dt="2022-09-25T10:51:42.917" v="37"/>
          <ac:picMkLst>
            <pc:docMk/>
            <pc:sldMk cId="3026204642" sldId="259"/>
            <ac:picMk id="3" creationId="{16127FD4-22ED-63A2-1444-2E5B912B3876}"/>
          </ac:picMkLst>
        </pc:picChg>
        <pc:picChg chg="del mod">
          <ac:chgData name="Vladislav Antonyuk" userId="900fcd2f295b9448" providerId="Windows Live" clId="Web-{7E54922B-248D-4210-BA87-40065F1DFCA6}" dt="2022-09-25T11:22:07.758" v="1171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764842367" sldId="26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764842367" sldId="260"/>
            <ac:spMk id="5" creationId="{FE5D14A7-1F23-4D1E-A6D7-7247E80F1347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13753086" sldId="26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13753086" sldId="261"/>
            <ac:spMk id="5" creationId="{A3EB58AA-68AC-4AE7-A74E-C2B009D65E58}"/>
          </ac:spMkLst>
        </pc:spChg>
      </pc:sldChg>
      <pc:sldChg chg="addSp delSp modSp del mod setBg modClrScheme delDesignElem chgLayout">
        <pc:chgData name="Vladislav Antonyuk" userId="900fcd2f295b9448" providerId="Windows Live" clId="Web-{7E54922B-248D-4210-BA87-40065F1DFCA6}" dt="2022-09-25T11:30:00.524" v="1287"/>
        <pc:sldMkLst>
          <pc:docMk/>
          <pc:sldMk cId="2233665080" sldId="26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2" creationId="{16FD7ED6-A382-4871-961B-2F377C6744C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9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10.377" v="93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535210551" sldId="26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3" creationId="{6CB65225-39DC-4124-BA32-427F06B6B835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4" creationId="{BE3FA166-71BD-4F68-B9BF-D02EA4A853E6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395780938" sldId="264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2" creationId="{462D763C-0E6B-4077-B662-FC6941B2F3FA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3" creationId="{0713B359-873E-42B1-B3A9-CBE69C194A1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99880110" sldId="265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9880110" sldId="265"/>
            <ac:spMk id="2" creationId="{96887161-4A23-4809-93E6-25721292D0EE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557713349" sldId="266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2" creationId="{144CCBE8-C756-4A31-B09A-FB5AA07E5B57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3" creationId="{7C56574D-A756-4BE8-A37A-7F41EDA2027F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4263714273" sldId="267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2" creationId="{7E01B5B7-E88D-40C5-8E78-64217251E533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3" creationId="{A8935022-114A-4962-BCD6-1C970BC74E3D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925729181" sldId="268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2" creationId="{CB0CC5C1-C8F3-4248-A096-F70195A18BD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4103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1.878" v="94"/>
          <ac:picMkLst>
            <pc:docMk/>
            <pc:sldMk cId="925729181" sldId="268"/>
            <ac:picMk id="4098" creationId="{79C01E60-7E16-4046-8A11-DADD7CB0D0DE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834616416" sldId="269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3" creationId="{48B765B9-0C5C-4DE3-BCA0-4EAA7ECE045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81951176" sldId="27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2" creationId="{8F54FB3B-DFCD-4F66-B556-405D8A730E54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3" creationId="{B49CB1C5-082E-4309-B94C-D6BBE5030F8F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970874748" sldId="27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7175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8.878" v="95"/>
          <ac:picMkLst>
            <pc:docMk/>
            <pc:sldMk cId="2970874748" sldId="271"/>
            <ac:picMk id="7170" creationId="{DB99ED51-E667-48EF-A48B-7AEEFC96B1D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661915141" sldId="27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661915141" sldId="272"/>
            <ac:spMk id="5" creationId="{A3EB58AA-68AC-4AE7-A74E-C2B009D65E58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391384702" sldId="27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 add ord replId">
        <pc:chgData name="Vladislav Antonyuk" userId="900fcd2f295b9448" providerId="Windows Live" clId="Web-{7E54922B-248D-4210-BA87-40065F1DFCA6}" dt="2022-09-25T13:36:52.434" v="1316"/>
        <pc:sldMkLst>
          <pc:docMk/>
          <pc:sldMk cId="2716362934" sldId="274"/>
        </pc:sldMkLst>
        <pc:spChg chg="mod">
          <ac:chgData name="Vladislav Antonyuk" userId="900fcd2f295b9448" providerId="Windows Live" clId="Web-{7E54922B-248D-4210-BA87-40065F1DFCA6}" dt="2022-09-25T11:43:18.503" v="1299" actId="20577"/>
          <ac:spMkLst>
            <pc:docMk/>
            <pc:sldMk cId="2716362934" sldId="274"/>
            <ac:spMk id="4" creationId="{BD61BD58-4738-4F4B-BC20-E5BC92665861}"/>
          </ac:spMkLst>
        </pc:spChg>
        <pc:spChg chg="del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26" creationId="{D4771268-CB57-404A-9271-370EB28F6090}"/>
          </ac:spMkLst>
        </pc:spChg>
        <pc:spChg chg="add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31" creationId="{D4771268-CB57-404A-9271-370EB28F6090}"/>
          </ac:spMkLst>
        </pc:spChg>
        <pc:graphicFrameChg chg="add mod modGraphic">
          <ac:chgData name="Vladislav Antonyuk" userId="900fcd2f295b9448" providerId="Windows Live" clId="Web-{7E54922B-248D-4210-BA87-40065F1DFCA6}" dt="2022-09-25T13:36:52.434" v="1316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">
          <ac:chgData name="Vladislav Antonyuk" userId="900fcd2f295b9448" providerId="Windows Live" clId="Web-{7E54922B-248D-4210-BA87-40065F1DFCA6}" dt="2022-09-25T11:42:51.096" v="1293"/>
          <ac:graphicFrameMkLst>
            <pc:docMk/>
            <pc:sldMk cId="2716362934" sldId="274"/>
            <ac:graphicFrameMk id="1094" creationId="{94615992-CE52-B696-E426-FBD0F9BAF0A7}"/>
          </ac:graphicFrameMkLst>
        </pc:graphicFrameChg>
      </pc:sldChg>
      <pc:sldMasterChg chg="add del addSldLayout del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3064857483" sldId="2147483672"/>
        </pc:sldMasterMkLst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4135619860" sldId="2147483673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656712106" sldId="2147483674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511163877" sldId="2147483675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2357953314" sldId="2147483676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719274017" sldId="2147483677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034585359" sldId="2147483678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527379340" sldId="2147483679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768087786" sldId="2147483680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152530497" sldId="2147483681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686451361" sldId="2147483682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86681030" sldId="2147483683"/>
          </pc:sldLayoutMkLst>
        </pc:sldLayoutChg>
      </pc:sldMasterChg>
    </pc:docChg>
  </pc:docChgLst>
  <pc:docChgLst>
    <pc:chgData name="Vladislav Antonyuk" userId="900fcd2f295b9448" providerId="Windows Live" clId="Web-{00E04DF9-2E91-4DC0-850F-9606C88A0CC0}"/>
    <pc:docChg chg="sldOrd">
      <pc:chgData name="Vladislav Antonyuk" userId="900fcd2f295b9448" providerId="Windows Live" clId="Web-{00E04DF9-2E91-4DC0-850F-9606C88A0CC0}" dt="2023-11-25T10:57:34.234" v="0"/>
      <pc:docMkLst>
        <pc:docMk/>
      </pc:docMkLst>
      <pc:sldChg chg="ord">
        <pc:chgData name="Vladislav Antonyuk" userId="900fcd2f295b9448" providerId="Windows Live" clId="Web-{00E04DF9-2E91-4DC0-850F-9606C88A0CC0}" dt="2023-11-25T10:57:34.234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EBE297DA-DCE2-48EE-963A-1F511A6683BD}"/>
    <pc:docChg chg="addSld modSld">
      <pc:chgData name="Vladislav Antonyuk" userId="900fcd2f295b9448" providerId="Windows Live" clId="Web-{EBE297DA-DCE2-48EE-963A-1F511A6683BD}" dt="2023-11-23T17:40:20.556" v="27"/>
      <pc:docMkLst>
        <pc:docMk/>
      </pc:docMkLst>
      <pc:sldChg chg="addSp delSp">
        <pc:chgData name="Vladislav Antonyuk" userId="900fcd2f295b9448" providerId="Windows Live" clId="Web-{EBE297DA-DCE2-48EE-963A-1F511A6683BD}" dt="2023-11-23T17:40:20.556" v="27"/>
        <pc:sldMkLst>
          <pc:docMk/>
          <pc:sldMk cId="3391384702" sldId="273"/>
        </pc:sldMkLst>
        <pc:picChg chg="add del">
          <ac:chgData name="Vladislav Antonyuk" userId="900fcd2f295b9448" providerId="Windows Live" clId="Web-{EBE297DA-DCE2-48EE-963A-1F511A6683BD}" dt="2023-11-23T17:40:20.556" v="27"/>
          <ac:picMkLst>
            <pc:docMk/>
            <pc:sldMk cId="3391384702" sldId="273"/>
            <ac:picMk id="5" creationId="{8019A87D-B36A-85AF-BAD7-6153F2A90783}"/>
          </ac:picMkLst>
        </pc:picChg>
      </pc:sldChg>
      <pc:sldChg chg="modSp">
        <pc:chgData name="Vladislav Antonyuk" userId="900fcd2f295b9448" providerId="Windows Live" clId="Web-{EBE297DA-DCE2-48EE-963A-1F511A6683BD}" dt="2023-11-23T17:29:12.826" v="1" actId="20577"/>
        <pc:sldMkLst>
          <pc:docMk/>
          <pc:sldMk cId="1213761686" sldId="292"/>
        </pc:sldMkLst>
        <pc:spChg chg="mod">
          <ac:chgData name="Vladislav Antonyuk" userId="900fcd2f295b9448" providerId="Windows Live" clId="Web-{EBE297DA-DCE2-48EE-963A-1F511A6683BD}" dt="2023-11-23T17:29:12.826" v="1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Vladislav Antonyuk" userId="900fcd2f295b9448" providerId="Windows Live" clId="Web-{EBE297DA-DCE2-48EE-963A-1F511A6683BD}" dt="2023-11-23T17:36:41.532" v="25" actId="20577"/>
        <pc:sldMkLst>
          <pc:docMk/>
          <pc:sldMk cId="526713299" sldId="294"/>
        </pc:sldMkLst>
        <pc:spChg chg="mod">
          <ac:chgData name="Vladislav Antonyuk" userId="900fcd2f295b9448" providerId="Windows Live" clId="Web-{EBE297DA-DCE2-48EE-963A-1F511A6683BD}" dt="2023-11-23T17:36:41.532" v="25" actId="20577"/>
          <ac:spMkLst>
            <pc:docMk/>
            <pc:sldMk cId="526713299" sldId="294"/>
            <ac:spMk id="2" creationId="{6876BE30-C9EA-3FBC-6053-E5E73468D273}"/>
          </ac:spMkLst>
        </pc:spChg>
        <pc:spChg chg="mod">
          <ac:chgData name="Vladislav Antonyuk" userId="900fcd2f295b9448" providerId="Windows Live" clId="Web-{EBE297DA-DCE2-48EE-963A-1F511A6683BD}" dt="2023-11-23T17:36:34.109" v="21" actId="20577"/>
          <ac:spMkLst>
            <pc:docMk/>
            <pc:sldMk cId="526713299" sldId="294"/>
            <ac:spMk id="3" creationId="{22E9B798-825A-8C58-E029-BA592AB160D7}"/>
          </ac:spMkLst>
        </pc:spChg>
      </pc:sldChg>
    </pc:docChg>
  </pc:docChgLst>
  <pc:docChgLst>
    <pc:chgData name="Vladislav Antonyuk" userId="900fcd2f295b9448" providerId="Windows Live" clId="Web-{99C8E143-77D0-42B7-8165-6082C1D89111}"/>
    <pc:docChg chg="addSld delSld modSld sldOrd addMainMaster delMainMaster">
      <pc:chgData name="Vladislav Antonyuk" userId="900fcd2f295b9448" providerId="Windows Live" clId="Web-{99C8E143-77D0-42B7-8165-6082C1D89111}" dt="2022-10-16T18:11:14.278" v="1498"/>
      <pc:docMkLst>
        <pc:docMk/>
      </pc:docMkLst>
      <pc:sldChg chg="addSp delSp modSp mod modClrScheme delDesignElem chgLayout modNotes">
        <pc:chgData name="Vladislav Antonyuk" userId="900fcd2f295b9448" providerId="Windows Live" clId="Web-{99C8E143-77D0-42B7-8165-6082C1D89111}" dt="2022-10-16T16:55:43.812" v="642"/>
        <pc:sldMkLst>
          <pc:docMk/>
          <pc:sldMk cId="24585226" sldId="25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2" creationId="{8C156E75-BD2D-4D2D-A835-C828A7DA785F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5" creationId="{FC8F6F1D-F805-B0D2-D864-327EFF6E2C6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24585226" sldId="256"/>
            <ac:grpSpMk id="66" creationId="{89D1390B-7E13-4B4F-9CB2-391063412E54}"/>
          </ac:grpSpMkLst>
        </pc:gr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01:53.576" v="693"/>
        <pc:sldMkLst>
          <pc:docMk/>
          <pc:sldMk cId="3257380121" sldId="25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26" creationId="{D4771268-CB57-404A-9271-370EB28F6090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6:56:34.721" v="643"/>
        <pc:sldMkLst>
          <pc:docMk/>
          <pc:sldMk cId="3026204642" sldId="25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2" creationId="{F265D785-B9AF-4923-BB2F-E847E1015E14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9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764842367" sldId="26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5" creationId="{FE5D14A7-1F23-4D1E-A6D7-7247E80F134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1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25:55.833" v="1147"/>
        <pc:sldMkLst>
          <pc:docMk/>
          <pc:sldMk cId="299880110" sldId="26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2" creationId="{96887161-4A23-4809-93E6-25721292D0EE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10" creationId="{D4771268-CB57-404A-9271-370EB28F6090}"/>
          </ac:spMkLst>
        </pc:spChg>
      </pc:sldChg>
      <pc:sldChg chg="addSp delSp modSp mod setBg modClrScheme delDesignElem chgLayout modNotes">
        <pc:chgData name="Vladislav Antonyuk" userId="900fcd2f295b9448" providerId="Windows Live" clId="Web-{99C8E143-77D0-42B7-8165-6082C1D89111}" dt="2022-10-16T16:53:19.291" v="627"/>
        <pc:sldMkLst>
          <pc:docMk/>
          <pc:sldMk cId="925729181" sldId="268"/>
        </pc:sldMkLst>
        <pc:spChg chg="add del mod ord">
          <ac:chgData name="Vladislav Antonyuk" userId="900fcd2f295b9448" providerId="Windows Live" clId="Web-{99C8E143-77D0-42B7-8165-6082C1D89111}" dt="2022-10-16T16:49:14.610" v="571"/>
          <ac:spMkLst>
            <pc:docMk/>
            <pc:sldMk cId="925729181" sldId="268"/>
            <ac:spMk id="2" creationId="{CB0CC5C1-C8F3-4248-A096-F70195A18BD4}"/>
          </ac:spMkLst>
        </pc:spChg>
        <pc:spChg chg="add del mod">
          <ac:chgData name="Vladislav Antonyuk" userId="900fcd2f295b9448" providerId="Windows Live" clId="Web-{99C8E143-77D0-42B7-8165-6082C1D89111}" dt="2022-10-16T16:46:40.433" v="564"/>
          <ac:spMkLst>
            <pc:docMk/>
            <pc:sldMk cId="925729181" sldId="268"/>
            <ac:spMk id="9" creationId="{0F0C94D4-6B7E-7229-8899-F9A100569D45}"/>
          </ac:spMkLst>
        </pc:spChg>
        <pc:spChg chg="add del mod">
          <ac:chgData name="Vladislav Antonyuk" userId="900fcd2f295b9448" providerId="Windows Live" clId="Web-{99C8E143-77D0-42B7-8165-6082C1D89111}" dt="2022-10-16T16:49:18.048" v="573"/>
          <ac:spMkLst>
            <pc:docMk/>
            <pc:sldMk cId="925729181" sldId="268"/>
            <ac:spMk id="11" creationId="{DF1DF8B2-DB5E-3343-7F2A-8CC62B0673C0}"/>
          </ac:spMkLst>
        </pc:spChg>
        <pc:spChg chg="add del">
          <ac:chgData name="Vladislav Antonyuk" userId="900fcd2f295b9448" providerId="Windows Live" clId="Web-{99C8E143-77D0-42B7-8165-6082C1D89111}" dt="2022-10-16T16:49:14.610" v="572"/>
          <ac:spMkLst>
            <pc:docMk/>
            <pc:sldMk cId="925729181" sldId="268"/>
            <ac:spMk id="4103" creationId="{D4771268-CB57-404A-9271-370EB28F6090}"/>
          </ac:spMkLst>
        </pc:spChg>
        <pc:picChg chg="add del mod">
          <ac:chgData name="Vladislav Antonyuk" userId="900fcd2f295b9448" providerId="Windows Live" clId="Web-{99C8E143-77D0-42B7-8165-6082C1D89111}" dt="2022-10-16T16:40:21.825" v="524"/>
          <ac:picMkLst>
            <pc:docMk/>
            <pc:sldMk cId="925729181" sldId="268"/>
            <ac:picMk id="3" creationId="{911DF757-B298-AC19-7CFC-3BFDA075621C}"/>
          </ac:picMkLst>
        </pc:picChg>
        <pc:picChg chg="add del mod">
          <ac:chgData name="Vladislav Antonyuk" userId="900fcd2f295b9448" providerId="Windows Live" clId="Web-{99C8E143-77D0-42B7-8165-6082C1D89111}" dt="2022-10-16T16:44:55.101" v="539"/>
          <ac:picMkLst>
            <pc:docMk/>
            <pc:sldMk cId="925729181" sldId="268"/>
            <ac:picMk id="4" creationId="{7B11B8DF-74A8-0349-A14C-3174B9262148}"/>
          </ac:picMkLst>
        </pc:picChg>
        <pc:picChg chg="add del mod">
          <ac:chgData name="Vladislav Antonyuk" userId="900fcd2f295b9448" providerId="Windows Live" clId="Web-{99C8E143-77D0-42B7-8165-6082C1D89111}" dt="2022-10-16T16:41:22.858" v="528"/>
          <ac:picMkLst>
            <pc:docMk/>
            <pc:sldMk cId="925729181" sldId="268"/>
            <ac:picMk id="5" creationId="{99581D7F-CD39-4A03-9979-FAC24F1A989E}"/>
          </ac:picMkLst>
        </pc:picChg>
        <pc:picChg chg="add mod ord">
          <ac:chgData name="Vladislav Antonyuk" userId="900fcd2f295b9448" providerId="Windows Live" clId="Web-{99C8E143-77D0-42B7-8165-6082C1D89111}" dt="2022-10-16T16:49:34.267" v="576" actId="14100"/>
          <ac:picMkLst>
            <pc:docMk/>
            <pc:sldMk cId="925729181" sldId="268"/>
            <ac:picMk id="6" creationId="{B28380E7-9D37-F905-1941-55D3F642AE85}"/>
          </ac:picMkLst>
        </pc:picChg>
        <pc:picChg chg="add mod">
          <ac:chgData name="Vladislav Antonyuk" userId="900fcd2f295b9448" providerId="Windows Live" clId="Web-{99C8E143-77D0-42B7-8165-6082C1D89111}" dt="2022-10-16T16:49:38.158" v="577" actId="1076"/>
          <ac:picMkLst>
            <pc:docMk/>
            <pc:sldMk cId="925729181" sldId="268"/>
            <ac:picMk id="7" creationId="{22AADDDD-D6DE-2F3B-A260-724BA6431F9A}"/>
          </ac:picMkLst>
        </pc:picChg>
        <pc:picChg chg="mod">
          <ac:chgData name="Vladislav Antonyuk" userId="900fcd2f295b9448" providerId="Windows Live" clId="Web-{99C8E143-77D0-42B7-8165-6082C1D89111}" dt="2022-10-16T16:49:43.455" v="579" actId="14100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8:11:14.278" v="1498"/>
        <pc:sldMkLst>
          <pc:docMk/>
          <pc:sldMk cId="834616416" sldId="26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4:22.754" v="735"/>
        <pc:sldMkLst>
          <pc:docMk/>
          <pc:sldMk cId="2970874748" sldId="27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7175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391384702" sldId="27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3" creationId="{E48D3B6C-43E4-41BD-8027-073489318B0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9" creationId="{D1D34770-47A8-402C-AF23-2B653F2D88C1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29:31.826" v="1246"/>
        <pc:sldMkLst>
          <pc:docMk/>
          <pc:sldMk cId="2716362934" sldId="27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3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9:17.890" v="830" actId="20577"/>
        <pc:sldMkLst>
          <pc:docMk/>
          <pc:sldMk cId="1192344745" sldId="27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99C8E143-77D0-42B7-8165-6082C1D89111}" dt="2022-10-16T17:09:17.890" v="830" actId="20577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4:45.176" v="92"/>
          <ac:spMkLst>
            <pc:docMk/>
            <pc:sldMk cId="1192344745" sldId="275"/>
            <ac:spMk id="7181" creationId="{C5E6CFF1-2F42-4E10-9A97-F116F46F53FE}"/>
          </ac:spMkLst>
        </pc:spChg>
        <pc:picChg chg="add del">
          <ac:chgData name="Vladislav Antonyuk" userId="900fcd2f295b9448" providerId="Windows Live" clId="Web-{99C8E143-77D0-42B7-8165-6082C1D89111}" dt="2022-10-16T12:04:45.176" v="92"/>
          <ac:picMkLst>
            <pc:docMk/>
            <pc:sldMk cId="1192344745" sldId="275"/>
            <ac:picMk id="7177" creationId="{95E05639-8920-5362-6877-D75BC3579141}"/>
          </ac:picMkLst>
        </pc:picChg>
        <pc:cxnChg chg="add del">
          <ac:chgData name="Vladislav Antonyuk" userId="900fcd2f295b9448" providerId="Windows Live" clId="Web-{99C8E143-77D0-42B7-8165-6082C1D89111}" dt="2022-10-16T12:04:45.176" v="92"/>
          <ac:cxnSpMkLst>
            <pc:docMk/>
            <pc:sldMk cId="1192344745" sldId="275"/>
            <ac:cxnSpMk id="7183" creationId="{67182200-4859-4C8D-BCBB-55B245C28BA3}"/>
          </ac:cxnSpMkLst>
        </pc:cxnChg>
      </pc:sldChg>
      <pc:sldChg chg="addSp delSp modSp mod or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97363176" sldId="27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19:04.880" v="1090"/>
        <pc:sldMkLst>
          <pc:docMk/>
          <pc:sldMk cId="3651539526" sldId="27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651539526" sldId="277"/>
            <ac:grpSpMk id="14" creationId="{721D730E-1F97-4071-B143-B05E6D2599BC}"/>
          </ac:grpSpMkLst>
        </pc:gr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015957593" sldId="278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015957593" sldId="278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85389738" sldId="27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185389738" sldId="279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4092048520" sldId="28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4092048520" sldId="280"/>
            <ac:cxnSpMk id="9" creationId="{A7F400EE-A8A5-48AF-B4D6-291B52C6F0B0}"/>
          </ac:cxnSpMkLst>
        </pc:cxnChg>
      </pc:sldChg>
      <pc:sldChg chg="new del">
        <pc:chgData name="Vladislav Antonyuk" userId="900fcd2f295b9448" providerId="Windows Live" clId="Web-{99C8E143-77D0-42B7-8165-6082C1D89111}" dt="2022-10-16T12:00:06.230" v="60"/>
        <pc:sldMkLst>
          <pc:docMk/>
          <pc:sldMk cId="263182239" sldId="281"/>
        </pc:sldMkLst>
      </pc:sldChg>
      <pc:sldChg chg="addSp delSp modSp add mod replId modClrScheme chgLayout modNotes">
        <pc:chgData name="Vladislav Antonyuk" userId="900fcd2f295b9448" providerId="Windows Live" clId="Web-{99C8E143-77D0-42B7-8165-6082C1D89111}" dt="2022-10-16T17:10:51.081" v="913"/>
        <pc:sldMkLst>
          <pc:docMk/>
          <pc:sldMk cId="675261543" sldId="28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675261543" sldId="281"/>
            <ac:spMk id="2" creationId="{5F2D836A-6B8C-44B8-BE6E-0FDBD154081B}"/>
          </ac:spMkLst>
        </pc:spChg>
        <pc:spChg chg="del mod">
          <ac:chgData name="Vladislav Antonyuk" userId="900fcd2f295b9448" providerId="Windows Live" clId="Web-{99C8E143-77D0-42B7-8165-6082C1D89111}" dt="2022-10-16T12:01:16.935" v="74"/>
          <ac:spMkLst>
            <pc:docMk/>
            <pc:sldMk cId="675261543" sldId="281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2:01:39.905" v="79"/>
          <ac:spMkLst>
            <pc:docMk/>
            <pc:sldMk cId="675261543" sldId="281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1:39.905" v="78"/>
          <ac:spMkLst>
            <pc:docMk/>
            <pc:sldMk cId="675261543" sldId="281"/>
            <ac:spMk id="7180" creationId="{A4AC5506-6312-4701-8D3C-40187889A947}"/>
          </ac:spMkLst>
        </pc:sp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675261543" sldId="281"/>
            <ac:picMk id="3" creationId="{661AF3CF-857C-0788-9AAA-DED622C97DD3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4:09.588" v="978"/>
        <pc:sldMkLst>
          <pc:docMk/>
          <pc:sldMk cId="3427219713" sldId="282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427219713" sldId="282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2:03:14.876" v="82"/>
          <ac:spMkLst>
            <pc:docMk/>
            <pc:sldMk cId="3427219713" sldId="282"/>
            <ac:spMk id="5" creationId="{CAA747E9-10E0-C318-B1A9-6B31A719B4F0}"/>
          </ac:spMkLst>
        </pc:spChg>
        <pc:picChg chg="del">
          <ac:chgData name="Vladislav Antonyuk" userId="900fcd2f295b9448" providerId="Windows Live" clId="Web-{99C8E143-77D0-42B7-8165-6082C1D89111}" dt="2022-10-16T12:03:11.532" v="81"/>
          <ac:picMkLst>
            <pc:docMk/>
            <pc:sldMk cId="3427219713" sldId="282"/>
            <ac:picMk id="3" creationId="{661AF3CF-857C-0788-9AAA-DED622C97DD3}"/>
          </ac:picMkLst>
        </pc:pic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3427219713" sldId="282"/>
            <ac:picMk id="6" creationId="{B0F3F989-5A65-DE94-8CB2-B1614F3CC829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7:24.720" v="1056"/>
        <pc:sldMkLst>
          <pc:docMk/>
          <pc:sldMk cId="2266703881" sldId="28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266703881" sldId="283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4:18:31.937" v="95"/>
          <ac:spMkLst>
            <pc:docMk/>
            <pc:sldMk cId="2266703881" sldId="283"/>
            <ac:spMk id="4" creationId="{8A09264F-D85B-6C1E-BFC9-3291A16929A0}"/>
          </ac:spMkLst>
        </pc:spChg>
        <pc:spChg chg="add del">
          <ac:chgData name="Vladislav Antonyuk" userId="900fcd2f295b9448" providerId="Windows Live" clId="Web-{99C8E143-77D0-42B7-8165-6082C1D89111}" dt="2022-10-16T14:26:32.825" v="108"/>
          <ac:spMkLst>
            <pc:docMk/>
            <pc:sldMk cId="2266703881" sldId="283"/>
            <ac:spMk id="10" creationId="{A4AC5506-6312-4701-8D3C-40187889A947}"/>
          </ac:spMkLst>
        </pc:spChg>
        <pc:picChg chg="add mod ord modCrop">
          <ac:chgData name="Vladislav Antonyuk" userId="900fcd2f295b9448" providerId="Windows Live" clId="Web-{99C8E143-77D0-42B7-8165-6082C1D89111}" dt="2022-10-16T16:48:00.733" v="567"/>
          <ac:picMkLst>
            <pc:docMk/>
            <pc:sldMk cId="2266703881" sldId="283"/>
            <ac:picMk id="5" creationId="{7F9E6934-A159-0439-73EF-7B14EE4A0A11}"/>
          </ac:picMkLst>
        </pc:picChg>
        <pc:picChg chg="del">
          <ac:chgData name="Vladislav Antonyuk" userId="900fcd2f295b9448" providerId="Windows Live" clId="Web-{99C8E143-77D0-42B7-8165-6082C1D89111}" dt="2022-10-16T14:18:27.186" v="94"/>
          <ac:picMkLst>
            <pc:docMk/>
            <pc:sldMk cId="2266703881" sldId="283"/>
            <ac:picMk id="6" creationId="{B0F3F989-5A65-DE94-8CB2-B1614F3CC829}"/>
          </ac:picMkLst>
        </pc:picChg>
      </pc:sldChg>
      <pc:sldChg chg="addSp delSp modSp add mod replId setBg modClrScheme addAnim delDesignElem chgLayout modNotes">
        <pc:chgData name="Vladislav Antonyuk" userId="900fcd2f295b9448" providerId="Windows Live" clId="Web-{99C8E143-77D0-42B7-8165-6082C1D89111}" dt="2022-10-16T17:47:10.318" v="1358"/>
        <pc:sldMkLst>
          <pc:docMk/>
          <pc:sldMk cId="4144889338" sldId="28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5:49:31.822" v="335"/>
          <ac:spMkLst>
            <pc:docMk/>
            <pc:sldMk cId="4144889338" sldId="284"/>
            <ac:spMk id="11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16" creationId="{E49CC64F-7275-4E33-961B-0C5CDC439875}"/>
          </ac:spMkLst>
        </pc:spChg>
        <pc:picChg chg="add mod">
          <ac:chgData name="Vladislav Antonyuk" userId="900fcd2f295b9448" providerId="Windows Live" clId="Web-{99C8E143-77D0-42B7-8165-6082C1D89111}" dt="2022-10-16T15:49:31.822" v="335"/>
          <ac:picMkLst>
            <pc:docMk/>
            <pc:sldMk cId="4144889338" sldId="284"/>
            <ac:picMk id="2" creationId="{EF77F9A1-1ECE-33D9-3C7C-8119BD30E0FD}"/>
          </ac:picMkLst>
        </pc:picChg>
        <pc:picChg chg="del">
          <ac:chgData name="Vladislav Antonyuk" userId="900fcd2f295b9448" providerId="Windows Live" clId="Web-{99C8E143-77D0-42B7-8165-6082C1D89111}" dt="2022-10-16T15:48:56.772" v="333"/>
          <ac:picMkLst>
            <pc:docMk/>
            <pc:sldMk cId="4144889338" sldId="284"/>
            <ac:picMk id="6" creationId="{1CED30A6-1FDC-487A-9419-F8101B065C8D}"/>
          </ac:picMkLst>
        </pc:picChg>
      </pc:sldChg>
      <pc:sldChg chg="addSp delSp modSp add mod replId modClrScheme delDesignElem chgLayout modNotes">
        <pc:chgData name="Vladislav Antonyuk" userId="900fcd2f295b9448" providerId="Windows Live" clId="Web-{99C8E143-77D0-42B7-8165-6082C1D89111}" dt="2022-10-16T17:54:14.943" v="1495" actId="1076"/>
        <pc:sldMkLst>
          <pc:docMk/>
          <pc:sldMk cId="2915007262" sldId="285"/>
        </pc:sldMkLst>
        <pc:spChg chg="add mod">
          <ac:chgData name="Vladislav Antonyuk" userId="900fcd2f295b9448" providerId="Windows Live" clId="Web-{99C8E143-77D0-42B7-8165-6082C1D89111}" dt="2022-10-16T17:54:14.943" v="1495" actId="1076"/>
          <ac:spMkLst>
            <pc:docMk/>
            <pc:sldMk cId="2915007262" sldId="285"/>
            <ac:spMk id="4" creationId="{0E0A7F2E-920D-953B-198E-A1238B53A391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6:18:29.870" v="352"/>
          <ac:spMkLst>
            <pc:docMk/>
            <pc:sldMk cId="2915007262" sldId="285"/>
            <ac:spMk id="16" creationId="{E49CC64F-7275-4E33-961B-0C5CDC439875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21" creationId="{E49CC64F-7275-4E33-961B-0C5CDC439875}"/>
          </ac:spMkLst>
        </pc:spChg>
        <pc:picChg chg="add del">
          <ac:chgData name="Vladislav Antonyuk" userId="900fcd2f295b9448" providerId="Windows Live" clId="Web-{99C8E143-77D0-42B7-8165-6082C1D89111}" dt="2022-10-16T16:18:25.948" v="351"/>
          <ac:picMkLst>
            <pc:docMk/>
            <pc:sldMk cId="2915007262" sldId="285"/>
            <ac:picMk id="2" creationId="{EF77F9A1-1ECE-33D9-3C7C-8119BD30E0FD}"/>
          </ac:picMkLst>
        </pc:picChg>
        <pc:picChg chg="add mod">
          <ac:chgData name="Vladislav Antonyuk" userId="900fcd2f295b9448" providerId="Windows Live" clId="Web-{99C8E143-77D0-42B7-8165-6082C1D89111}" dt="2022-10-16T16:18:29.870" v="352"/>
          <ac:picMkLst>
            <pc:docMk/>
            <pc:sldMk cId="2915007262" sldId="285"/>
            <ac:picMk id="3" creationId="{E1EA08B3-FADD-FD44-0DDB-A226C0C11682}"/>
          </ac:picMkLst>
        </pc:picChg>
      </pc:sldChg>
      <pc:sldMasterChg chg="add del addSldLayout del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147679827" sldId="2147483672"/>
        </pc:sldMasterMkLst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3420121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652547961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659206718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577242808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2401565274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555674466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774899647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227702268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7540020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4066835173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322951795" sldId="2147483683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6:43.886" v="565"/>
        <pc:sldMasterMkLst>
          <pc:docMk/>
          <pc:sldMasterMk cId="2217282253" sldId="2147483672"/>
        </pc:sldMasterMkLst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91022245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727004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607469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1842319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470295362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1567281634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402857331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6778477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7137461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078148148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56152487" sldId="2147483683"/>
          </pc:sldLayoutMkLst>
        </pc:sldLayoutChg>
      </pc:sldMasterChg>
    </pc:docChg>
  </pc:docChgLst>
  <pc:docChgLst>
    <pc:chgData name="Vladislav Antonyuk" userId="900fcd2f295b9448" providerId="LiveId" clId="{ACB2232C-9487-6F49-8093-5D5839762F65}"/>
    <pc:docChg chg="custSel modSld">
      <pc:chgData name="Vladislav Antonyuk" userId="900fcd2f295b9448" providerId="LiveId" clId="{ACB2232C-9487-6F49-8093-5D5839762F65}" dt="2022-10-18T03:14:29.411" v="116" actId="1576"/>
      <pc:docMkLst>
        <pc:docMk/>
      </pc:docMkLst>
      <pc:sldChg chg="modSp">
        <pc:chgData name="Vladislav Antonyuk" userId="900fcd2f295b9448" providerId="LiveId" clId="{ACB2232C-9487-6F49-8093-5D5839762F65}" dt="2022-10-18T03:14:29.411" v="116" actId="1576"/>
        <pc:sldMkLst>
          <pc:docMk/>
          <pc:sldMk cId="3391384702" sldId="273"/>
        </pc:sldMkLst>
        <pc:spChg chg="mod">
          <ac:chgData name="Vladislav Antonyuk" userId="900fcd2f295b9448" providerId="LiveId" clId="{ACB2232C-9487-6F49-8093-5D5839762F65}" dt="2022-10-18T03:14:29.411" v="116" actId="1576"/>
          <ac:spMkLst>
            <pc:docMk/>
            <pc:sldMk cId="3391384702" sldId="273"/>
            <ac:spMk id="3" creationId="{E48D3B6C-43E4-41BD-8027-073489318B01}"/>
          </ac:spMkLst>
        </pc:spChg>
      </pc:sldChg>
      <pc:sldChg chg="modNotesTx">
        <pc:chgData name="Vladislav Antonyuk" userId="900fcd2f295b9448" providerId="LiveId" clId="{ACB2232C-9487-6F49-8093-5D5839762F65}" dt="2022-10-18T03:07:38.871" v="65" actId="20577"/>
        <pc:sldMkLst>
          <pc:docMk/>
          <pc:sldMk cId="2266703881" sldId="283"/>
        </pc:sldMkLst>
      </pc:sldChg>
    </pc:docChg>
  </pc:docChgLst>
  <pc:docChgLst>
    <pc:chgData name="Skrypnyk Rostyslav" userId="818175ae7179d236" providerId="Windows Live" clId="Web-{F10F1045-97C0-4417-919A-076090BB2236}"/>
    <pc:docChg chg="modSld">
      <pc:chgData name="Skrypnyk Rostyslav" userId="818175ae7179d236" providerId="Windows Live" clId="Web-{F10F1045-97C0-4417-919A-076090BB2236}" dt="2023-11-29T15:22:11.161" v="17"/>
      <pc:docMkLst>
        <pc:docMk/>
      </pc:docMkLst>
      <pc:sldChg chg="addSp delSp modSp">
        <pc:chgData name="Skrypnyk Rostyslav" userId="818175ae7179d236" providerId="Windows Live" clId="Web-{F10F1045-97C0-4417-919A-076090BB2236}" dt="2023-11-29T15:22:11.161" v="17"/>
        <pc:sldMkLst>
          <pc:docMk/>
          <pc:sldMk cId="3285121771" sldId="293"/>
        </pc:sldMkLst>
        <pc:spChg chg="mod">
          <ac:chgData name="Skrypnyk Rostyslav" userId="818175ae7179d236" providerId="Windows Live" clId="Web-{F10F1045-97C0-4417-919A-076090BB2236}" dt="2023-11-29T15:22:10.177" v="16" actId="20577"/>
          <ac:spMkLst>
            <pc:docMk/>
            <pc:sldMk cId="3285121771" sldId="293"/>
            <ac:spMk id="2" creationId="{77B23002-7F65-E4C5-EA06-2E4C3D3DFBEA}"/>
          </ac:spMkLst>
        </pc:spChg>
        <pc:spChg chg="del">
          <ac:chgData name="Skrypnyk Rostyslav" userId="818175ae7179d236" providerId="Windows Live" clId="Web-{F10F1045-97C0-4417-919A-076090BB2236}" dt="2023-11-29T15:22:11.161" v="17"/>
          <ac:spMkLst>
            <pc:docMk/>
            <pc:sldMk cId="3285121771" sldId="293"/>
            <ac:spMk id="3" creationId="{853BBC0B-CCDC-BB3F-7978-A405DAF2886A}"/>
          </ac:spMkLst>
        </pc:spChg>
        <pc:picChg chg="add mod ord">
          <ac:chgData name="Skrypnyk Rostyslav" userId="818175ae7179d236" providerId="Windows Live" clId="Web-{F10F1045-97C0-4417-919A-076090BB2236}" dt="2023-11-29T15:22:11.161" v="17"/>
          <ac:picMkLst>
            <pc:docMk/>
            <pc:sldMk cId="3285121771" sldId="293"/>
            <ac:picMk id="4" creationId="{6E0ED16D-82B5-DD23-7C2E-594EE3CC2A9B}"/>
          </ac:picMkLst>
        </pc:picChg>
      </pc:sldChg>
    </pc:docChg>
  </pc:docChgLst>
  <pc:docChgLst>
    <pc:chgData name="Vladislav Antonyuk" userId="900fcd2f295b9448" providerId="LiveId" clId="{DABD1092-3DC6-407D-944C-35438C0329EB}"/>
    <pc:docChg chg="custSel addSld delSld modSld">
      <pc:chgData name="Vladislav Antonyuk" userId="900fcd2f295b9448" providerId="LiveId" clId="{DABD1092-3DC6-407D-944C-35438C0329EB}" dt="2022-10-13T19:34:40.814" v="17" actId="20577"/>
      <pc:docMkLst>
        <pc:docMk/>
      </pc:docMkLst>
      <pc:sldChg chg="modSp mod">
        <pc:chgData name="Vladislav Antonyuk" userId="900fcd2f295b9448" providerId="LiveId" clId="{DABD1092-3DC6-407D-944C-35438C0329EB}" dt="2022-10-13T19:34:15.435" v="7" actId="20577"/>
        <pc:sldMkLst>
          <pc:docMk/>
          <pc:sldMk cId="834616416" sldId="269"/>
        </pc:sldMkLst>
        <pc:spChg chg="mod">
          <ac:chgData name="Vladislav Antonyuk" userId="900fcd2f295b9448" providerId="LiveId" clId="{DABD1092-3DC6-407D-944C-35438C0329EB}" dt="2022-10-13T19:34:15.435" v="7" actId="20577"/>
          <ac:spMkLst>
            <pc:docMk/>
            <pc:sldMk cId="834616416" sldId="269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22.161" v="12" actId="20577"/>
        <pc:sldMkLst>
          <pc:docMk/>
          <pc:sldMk cId="3015957593" sldId="278"/>
        </pc:sldMkLst>
        <pc:spChg chg="mod">
          <ac:chgData name="Vladislav Antonyuk" userId="900fcd2f295b9448" providerId="LiveId" clId="{DABD1092-3DC6-407D-944C-35438C0329EB}" dt="2022-10-13T19:34:22.161" v="12" actId="20577"/>
          <ac:spMkLst>
            <pc:docMk/>
            <pc:sldMk cId="3015957593" sldId="278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40.814" v="17" actId="20577"/>
        <pc:sldMkLst>
          <pc:docMk/>
          <pc:sldMk cId="3185389738" sldId="279"/>
        </pc:sldMkLst>
        <pc:spChg chg="mod">
          <ac:chgData name="Vladislav Antonyuk" userId="900fcd2f295b9448" providerId="LiveId" clId="{DABD1092-3DC6-407D-944C-35438C0329EB}" dt="2022-10-13T19:34:40.814" v="17" actId="20577"/>
          <ac:spMkLst>
            <pc:docMk/>
            <pc:sldMk cId="3185389738" sldId="279"/>
            <ac:spMk id="2" creationId="{3D46EB32-9284-4745-9DDF-99FBA07E54ED}"/>
          </ac:spMkLst>
        </pc:spChg>
      </pc:sldChg>
      <pc:sldChg chg="new del">
        <pc:chgData name="Vladislav Antonyuk" userId="900fcd2f295b9448" providerId="LiveId" clId="{DABD1092-3DC6-407D-944C-35438C0329EB}" dt="2022-10-13T19:11:54.465" v="1" actId="2696"/>
        <pc:sldMkLst>
          <pc:docMk/>
          <pc:sldMk cId="1146055972" sldId="281"/>
        </pc:sldMkLst>
      </pc:sldChg>
    </pc:docChg>
  </pc:docChgLst>
  <pc:docChgLst>
    <pc:chgData userId="900fcd2f295b9448" providerId="LiveId" clId="{57C31FC1-29B0-473A-ADCC-68B8417D93D4}"/>
    <pc:docChg chg="undo custSel addSld modSld sldOrd">
      <pc:chgData name="" userId="900fcd2f295b9448" providerId="LiveId" clId="{57C31FC1-29B0-473A-ADCC-68B8417D93D4}" dt="2021-12-22T08:17:30.300" v="1316" actId="20577"/>
      <pc:docMkLst>
        <pc:docMk/>
      </pc:docMkLst>
      <pc:sldChg chg="modSp">
        <pc:chgData name="" userId="900fcd2f295b9448" providerId="LiveId" clId="{57C31FC1-29B0-473A-ADCC-68B8417D93D4}" dt="2021-12-19T21:30:50.576" v="1198" actId="14100"/>
        <pc:sldMkLst>
          <pc:docMk/>
          <pc:sldMk cId="3026204642" sldId="259"/>
        </pc:sldMkLst>
        <pc:spChg chg="mod">
          <ac:chgData name="" userId="900fcd2f295b9448" providerId="LiveId" clId="{57C31FC1-29B0-473A-ADCC-68B8417D93D4}" dt="2021-12-19T21:30:36.332" v="1197" actId="20577"/>
          <ac:spMkLst>
            <pc:docMk/>
            <pc:sldMk cId="3026204642" sldId="259"/>
            <ac:spMk id="2" creationId="{F265D785-B9AF-4923-BB2F-E847E1015E14}"/>
          </ac:spMkLst>
        </pc:spChg>
        <pc:picChg chg="mod">
          <ac:chgData name="" userId="900fcd2f295b9448" providerId="LiveId" clId="{57C31FC1-29B0-473A-ADCC-68B8417D93D4}" dt="2021-12-19T21:30:50.576" v="1198" actId="14100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">
        <pc:chgData name="" userId="900fcd2f295b9448" providerId="LiveId" clId="{57C31FC1-29B0-473A-ADCC-68B8417D93D4}" dt="2021-12-19T13:07:04.737" v="1169" actId="20577"/>
        <pc:sldMkLst>
          <pc:docMk/>
          <pc:sldMk cId="764842367" sldId="260"/>
        </pc:sldMkLst>
        <pc:spChg chg="mod">
          <ac:chgData name="" userId="900fcd2f295b9448" providerId="LiveId" clId="{57C31FC1-29B0-473A-ADCC-68B8417D93D4}" dt="2021-12-19T13:07:04.737" v="1169" actId="20577"/>
          <ac:spMkLst>
            <pc:docMk/>
            <pc:sldMk cId="764842367" sldId="260"/>
            <ac:spMk id="5" creationId="{FE5D14A7-1F23-4D1E-A6D7-7247E80F1347}"/>
          </ac:spMkLst>
        </pc:spChg>
      </pc:sldChg>
      <pc:sldChg chg="addSp delSp modSp">
        <pc:chgData name="" userId="900fcd2f295b9448" providerId="LiveId" clId="{57C31FC1-29B0-473A-ADCC-68B8417D93D4}" dt="2021-12-17T21:33:46.076" v="6" actId="1076"/>
        <pc:sldMkLst>
          <pc:docMk/>
          <pc:sldMk cId="2233665080" sldId="262"/>
        </pc:sldMkLst>
        <pc:spChg chg="add del">
          <ac:chgData name="" userId="900fcd2f295b9448" providerId="LiveId" clId="{57C31FC1-29B0-473A-ADCC-68B8417D93D4}" dt="2021-12-17T21:32:59.758" v="1" actId="478"/>
          <ac:spMkLst>
            <pc:docMk/>
            <pc:sldMk cId="2233665080" sldId="262"/>
            <ac:spMk id="3" creationId="{44A9334D-0479-4371-98DA-CE7419911A57}"/>
          </ac:spMkLst>
        </pc:spChg>
        <pc:picChg chg="add mod">
          <ac:chgData name="" userId="900fcd2f295b9448" providerId="LiveId" clId="{57C31FC1-29B0-473A-ADCC-68B8417D93D4}" dt="2021-12-17T21:33:46.076" v="6" actId="1076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">
        <pc:chgData name="" userId="900fcd2f295b9448" providerId="LiveId" clId="{57C31FC1-29B0-473A-ADCC-68B8417D93D4}" dt="2021-12-19T13:06:35.844" v="1158" actId="20577"/>
        <pc:sldMkLst>
          <pc:docMk/>
          <pc:sldMk cId="3535210551" sldId="263"/>
        </pc:sldMkLst>
        <pc:spChg chg="mod">
          <ac:chgData name="" userId="900fcd2f295b9448" providerId="LiveId" clId="{57C31FC1-29B0-473A-ADCC-68B8417D93D4}" dt="2021-12-19T13:06:35.844" v="1158" actId="20577"/>
          <ac:spMkLst>
            <pc:docMk/>
            <pc:sldMk cId="3535210551" sldId="263"/>
            <ac:spMk id="3" creationId="{6CB65225-39DC-4124-BA32-427F06B6B835}"/>
          </ac:spMkLst>
        </pc:spChg>
        <pc:spChg chg="mod">
          <ac:chgData name="" userId="900fcd2f295b9448" providerId="LiveId" clId="{57C31FC1-29B0-473A-ADCC-68B8417D93D4}" dt="2021-12-19T13:04:40.370" v="1118" actId="108"/>
          <ac:spMkLst>
            <pc:docMk/>
            <pc:sldMk cId="3535210551" sldId="263"/>
            <ac:spMk id="4" creationId="{BE3FA166-71BD-4F68-B9BF-D02EA4A853E6}"/>
          </ac:spMkLst>
        </pc:spChg>
      </pc:sldChg>
      <pc:sldChg chg="addSp modSp add">
        <pc:chgData name="" userId="900fcd2f295b9448" providerId="LiveId" clId="{57C31FC1-29B0-473A-ADCC-68B8417D93D4}" dt="2021-12-19T13:04:30.190" v="1117" actId="108"/>
        <pc:sldMkLst>
          <pc:docMk/>
          <pc:sldMk cId="2395780938" sldId="264"/>
        </pc:sldMkLst>
        <pc:spChg chg="mod">
          <ac:chgData name="" userId="900fcd2f295b9448" providerId="LiveId" clId="{57C31FC1-29B0-473A-ADCC-68B8417D93D4}" dt="2021-12-17T21:37:45.661" v="16" actId="20577"/>
          <ac:spMkLst>
            <pc:docMk/>
            <pc:sldMk cId="2395780938" sldId="264"/>
            <ac:spMk id="2" creationId="{462D763C-0E6B-4077-B662-FC6941B2F3FA}"/>
          </ac:spMkLst>
        </pc:spChg>
        <pc:spChg chg="add mod">
          <ac:chgData name="" userId="900fcd2f295b9448" providerId="LiveId" clId="{57C31FC1-29B0-473A-ADCC-68B8417D93D4}" dt="2021-12-19T13:04:30.190" v="1117" actId="108"/>
          <ac:spMkLst>
            <pc:docMk/>
            <pc:sldMk cId="2395780938" sldId="264"/>
            <ac:spMk id="3" creationId="{0713B359-873E-42B1-B3A9-CBE69C194A10}"/>
          </ac:spMkLst>
        </pc:spChg>
      </pc:sldChg>
      <pc:sldChg chg="addSp delSp modSp add ord modNotesTx">
        <pc:chgData name="" userId="900fcd2f295b9448" providerId="LiveId" clId="{57C31FC1-29B0-473A-ADCC-68B8417D93D4}" dt="2021-12-17T22:23:34.857" v="571"/>
        <pc:sldMkLst>
          <pc:docMk/>
          <pc:sldMk cId="299880110" sldId="265"/>
        </pc:sldMkLst>
        <pc:spChg chg="mod">
          <ac:chgData name="" userId="900fcd2f295b9448" providerId="LiveId" clId="{57C31FC1-29B0-473A-ADCC-68B8417D93D4}" dt="2021-12-17T22:06:35.876" v="385" actId="20577"/>
          <ac:spMkLst>
            <pc:docMk/>
            <pc:sldMk cId="299880110" sldId="265"/>
            <ac:spMk id="2" creationId="{96887161-4A23-4809-93E6-25721292D0EE}"/>
          </ac:spMkLst>
        </pc:spChg>
        <pc:spChg chg="del">
          <ac:chgData name="" userId="900fcd2f295b9448" providerId="LiveId" clId="{57C31FC1-29B0-473A-ADCC-68B8417D93D4}" dt="2021-12-17T21:44:41.490" v="89" actId="478"/>
          <ac:spMkLst>
            <pc:docMk/>
            <pc:sldMk cId="299880110" sldId="265"/>
            <ac:spMk id="3" creationId="{20755CDD-9929-49A5-AA5F-6BA60FA3FCFF}"/>
          </ac:spMkLst>
        </pc:spChg>
        <pc:picChg chg="add del">
          <ac:chgData name="" userId="900fcd2f295b9448" providerId="LiveId" clId="{57C31FC1-29B0-473A-ADCC-68B8417D93D4}" dt="2021-12-17T22:06:58.250" v="386" actId="478"/>
          <ac:picMkLst>
            <pc:docMk/>
            <pc:sldMk cId="299880110" sldId="265"/>
            <ac:picMk id="4" creationId="{FACB64DC-9908-4D29-82B3-AED1A38ABD67}"/>
          </ac:picMkLst>
        </pc:picChg>
        <pc:picChg chg="add">
          <ac:chgData name="" userId="900fcd2f295b9448" providerId="LiveId" clId="{57C31FC1-29B0-473A-ADCC-68B8417D93D4}" dt="2021-12-17T22:06:59.395" v="387"/>
          <ac:picMkLst>
            <pc:docMk/>
            <pc:sldMk cId="299880110" sldId="265"/>
            <ac:picMk id="5" creationId="{131613EE-E2E0-414E-A0B1-53B4EA099D37}"/>
          </ac:picMkLst>
        </pc:picChg>
      </pc:sldChg>
      <pc:sldChg chg="addSp delSp modSp add">
        <pc:chgData name="" userId="900fcd2f295b9448" providerId="LiveId" clId="{57C31FC1-29B0-473A-ADCC-68B8417D93D4}" dt="2021-12-19T13:26:43.473" v="1177" actId="12"/>
        <pc:sldMkLst>
          <pc:docMk/>
          <pc:sldMk cId="557713349" sldId="266"/>
        </pc:sldMkLst>
        <pc:spChg chg="mod">
          <ac:chgData name="" userId="900fcd2f295b9448" providerId="LiveId" clId="{57C31FC1-29B0-473A-ADCC-68B8417D93D4}" dt="2021-12-17T21:54:35.876" v="128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" userId="900fcd2f295b9448" providerId="LiveId" clId="{57C31FC1-29B0-473A-ADCC-68B8417D93D4}" dt="2021-12-19T13:26:43.473" v="1177" actId="12"/>
          <ac:spMkLst>
            <pc:docMk/>
            <pc:sldMk cId="557713349" sldId="266"/>
            <ac:spMk id="3" creationId="{7C56574D-A756-4BE8-A37A-7F41EDA2027F}"/>
          </ac:spMkLst>
        </pc:spChg>
        <pc:spChg chg="add del">
          <ac:chgData name="" userId="900fcd2f295b9448" providerId="LiveId" clId="{57C31FC1-29B0-473A-ADCC-68B8417D93D4}" dt="2021-12-17T21:56:07.560" v="194"/>
          <ac:spMkLst>
            <pc:docMk/>
            <pc:sldMk cId="557713349" sldId="266"/>
            <ac:spMk id="4" creationId="{6AAC9C63-F461-48DC-AA13-6CD3E31BEAC1}"/>
          </ac:spMkLst>
        </pc:spChg>
        <pc:spChg chg="add del">
          <ac:chgData name="" userId="900fcd2f295b9448" providerId="LiveId" clId="{57C31FC1-29B0-473A-ADCC-68B8417D93D4}" dt="2021-12-17T21:56:11.095" v="196"/>
          <ac:spMkLst>
            <pc:docMk/>
            <pc:sldMk cId="557713349" sldId="266"/>
            <ac:spMk id="5" creationId="{F1BB8598-9931-43A5-AB08-CA204E52B209}"/>
          </ac:spMkLst>
        </pc:spChg>
      </pc:sldChg>
      <pc:sldChg chg="addSp delSp modSp add">
        <pc:chgData name="" userId="900fcd2f295b9448" providerId="LiveId" clId="{57C31FC1-29B0-473A-ADCC-68B8417D93D4}" dt="2021-12-19T13:04:00.940" v="1112" actId="404"/>
        <pc:sldMkLst>
          <pc:docMk/>
          <pc:sldMk cId="4263714273" sldId="267"/>
        </pc:sldMkLst>
        <pc:spChg chg="mod">
          <ac:chgData name="" userId="900fcd2f295b9448" providerId="LiveId" clId="{57C31FC1-29B0-473A-ADCC-68B8417D93D4}" dt="2021-12-17T22:04:08.419" v="340" actId="20577"/>
          <ac:spMkLst>
            <pc:docMk/>
            <pc:sldMk cId="4263714273" sldId="267"/>
            <ac:spMk id="2" creationId="{7E01B5B7-E88D-40C5-8E78-64217251E533}"/>
          </ac:spMkLst>
        </pc:spChg>
        <pc:spChg chg="add del mod">
          <ac:chgData name="" userId="900fcd2f295b9448" providerId="LiveId" clId="{57C31FC1-29B0-473A-ADCC-68B8417D93D4}" dt="2021-12-19T13:04:00.940" v="1112" actId="404"/>
          <ac:spMkLst>
            <pc:docMk/>
            <pc:sldMk cId="4263714273" sldId="267"/>
            <ac:spMk id="3" creationId="{A8935022-114A-4962-BCD6-1C970BC74E3D}"/>
          </ac:spMkLst>
        </pc:spChg>
        <pc:spChg chg="add del">
          <ac:chgData name="" userId="900fcd2f295b9448" providerId="LiveId" clId="{57C31FC1-29B0-473A-ADCC-68B8417D93D4}" dt="2021-12-17T22:04:13.461" v="343"/>
          <ac:spMkLst>
            <pc:docMk/>
            <pc:sldMk cId="4263714273" sldId="267"/>
            <ac:spMk id="4" creationId="{337C11F9-B9C7-444D-85C7-7C8F9BF75E06}"/>
          </ac:spMkLst>
        </pc:spChg>
      </pc:sldChg>
      <pc:sldChg chg="addSp delSp modSp add">
        <pc:chgData name="" userId="900fcd2f295b9448" providerId="LiveId" clId="{57C31FC1-29B0-473A-ADCC-68B8417D93D4}" dt="2021-12-17T22:06:00.008" v="364" actId="1076"/>
        <pc:sldMkLst>
          <pc:docMk/>
          <pc:sldMk cId="925729181" sldId="268"/>
        </pc:sldMkLst>
        <pc:spChg chg="mod">
          <ac:chgData name="" userId="900fcd2f295b9448" providerId="LiveId" clId="{57C31FC1-29B0-473A-ADCC-68B8417D93D4}" dt="2021-12-17T22:05:32.767" v="360" actId="20577"/>
          <ac:spMkLst>
            <pc:docMk/>
            <pc:sldMk cId="925729181" sldId="268"/>
            <ac:spMk id="2" creationId="{CB0CC5C1-C8F3-4248-A096-F70195A18BD4}"/>
          </ac:spMkLst>
        </pc:spChg>
        <pc:spChg chg="del">
          <ac:chgData name="" userId="900fcd2f295b9448" providerId="LiveId" clId="{57C31FC1-29B0-473A-ADCC-68B8417D93D4}" dt="2021-12-17T22:05:50.517" v="361" actId="478"/>
          <ac:spMkLst>
            <pc:docMk/>
            <pc:sldMk cId="925729181" sldId="268"/>
            <ac:spMk id="3" creationId="{3B22FA0A-DC51-4F3D-BEFC-6F4C3399EDA0}"/>
          </ac:spMkLst>
        </pc:spChg>
        <pc:picChg chg="add mod">
          <ac:chgData name="" userId="900fcd2f295b9448" providerId="LiveId" clId="{57C31FC1-29B0-473A-ADCC-68B8417D93D4}" dt="2021-12-17T22:06:00.008" v="364" actId="1076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add ord">
        <pc:chgData name="" userId="900fcd2f295b9448" providerId="LiveId" clId="{57C31FC1-29B0-473A-ADCC-68B8417D93D4}" dt="2021-12-19T13:04:21.209" v="1116" actId="108"/>
        <pc:sldMkLst>
          <pc:docMk/>
          <pc:sldMk cId="834616416" sldId="269"/>
        </pc:sldMkLst>
        <pc:spChg chg="mod">
          <ac:chgData name="" userId="900fcd2f295b9448" providerId="LiveId" clId="{57C31FC1-29B0-473A-ADCC-68B8417D93D4}" dt="2021-12-19T11:17:59.860" v="602" actId="20577"/>
          <ac:spMkLst>
            <pc:docMk/>
            <pc:sldMk cId="834616416" sldId="269"/>
            <ac:spMk id="2" creationId="{3D46EB32-9284-4745-9DDF-99FBA07E54ED}"/>
          </ac:spMkLst>
        </pc:spChg>
        <pc:spChg chg="mod">
          <ac:chgData name="" userId="900fcd2f295b9448" providerId="LiveId" clId="{57C31FC1-29B0-473A-ADCC-68B8417D93D4}" dt="2021-12-19T13:04:21.209" v="1116" actId="108"/>
          <ac:spMkLst>
            <pc:docMk/>
            <pc:sldMk cId="834616416" sldId="269"/>
            <ac:spMk id="3" creationId="{48B765B9-0C5C-4DE3-BCA0-4EAA7ECE0450}"/>
          </ac:spMkLst>
        </pc:spChg>
        <pc:spChg chg="add del">
          <ac:chgData name="" userId="900fcd2f295b9448" providerId="LiveId" clId="{57C31FC1-29B0-473A-ADCC-68B8417D93D4}" dt="2021-12-17T22:19:45.621" v="477"/>
          <ac:spMkLst>
            <pc:docMk/>
            <pc:sldMk cId="834616416" sldId="269"/>
            <ac:spMk id="4" creationId="{5CA85F2A-E055-496B-B198-DEABE13B12C8}"/>
          </ac:spMkLst>
        </pc:spChg>
      </pc:sldChg>
      <pc:sldChg chg="addSp delSp modSp add">
        <pc:chgData name="" userId="900fcd2f295b9448" providerId="LiveId" clId="{57C31FC1-29B0-473A-ADCC-68B8417D93D4}" dt="2021-12-19T13:04:12.038" v="1115" actId="404"/>
        <pc:sldMkLst>
          <pc:docMk/>
          <pc:sldMk cId="181951176" sldId="270"/>
        </pc:sldMkLst>
        <pc:spChg chg="mod">
          <ac:chgData name="" userId="900fcd2f295b9448" providerId="LiveId" clId="{57C31FC1-29B0-473A-ADCC-68B8417D93D4}" dt="2021-12-17T22:20:03.893" v="509" actId="20577"/>
          <ac:spMkLst>
            <pc:docMk/>
            <pc:sldMk cId="181951176" sldId="270"/>
            <ac:spMk id="2" creationId="{8F54FB3B-DFCD-4F66-B556-405D8A730E54}"/>
          </ac:spMkLst>
        </pc:spChg>
        <pc:spChg chg="mod">
          <ac:chgData name="" userId="900fcd2f295b9448" providerId="LiveId" clId="{57C31FC1-29B0-473A-ADCC-68B8417D93D4}" dt="2021-12-19T13:04:12.038" v="1115" actId="404"/>
          <ac:spMkLst>
            <pc:docMk/>
            <pc:sldMk cId="181951176" sldId="270"/>
            <ac:spMk id="3" creationId="{B49CB1C5-082E-4309-B94C-D6BBE5030F8F}"/>
          </ac:spMkLst>
        </pc:spChg>
        <pc:spChg chg="add del">
          <ac:chgData name="" userId="900fcd2f295b9448" providerId="LiveId" clId="{57C31FC1-29B0-473A-ADCC-68B8417D93D4}" dt="2021-12-17T22:21:31.085" v="557"/>
          <ac:spMkLst>
            <pc:docMk/>
            <pc:sldMk cId="181951176" sldId="270"/>
            <ac:spMk id="4" creationId="{A044727A-4520-47F8-94EE-A0A29639A1AA}"/>
          </ac:spMkLst>
        </pc:spChg>
      </pc:sldChg>
      <pc:sldChg chg="addSp delSp modSp add">
        <pc:chgData name="" userId="900fcd2f295b9448" providerId="LiveId" clId="{57C31FC1-29B0-473A-ADCC-68B8417D93D4}" dt="2021-12-19T11:16:56.341" v="577" actId="20577"/>
        <pc:sldMkLst>
          <pc:docMk/>
          <pc:sldMk cId="2970874748" sldId="271"/>
        </pc:sldMkLst>
        <pc:spChg chg="mod">
          <ac:chgData name="" userId="900fcd2f295b9448" providerId="LiveId" clId="{57C31FC1-29B0-473A-ADCC-68B8417D93D4}" dt="2021-12-19T11:16:56.341" v="577" actId="20577"/>
          <ac:spMkLst>
            <pc:docMk/>
            <pc:sldMk cId="2970874748" sldId="271"/>
            <ac:spMk id="2" creationId="{5F2D836A-6B8C-44B8-BE6E-0FDBD154081B}"/>
          </ac:spMkLst>
        </pc:spChg>
        <pc:spChg chg="del">
          <ac:chgData name="" userId="900fcd2f295b9448" providerId="LiveId" clId="{57C31FC1-29B0-473A-ADCC-68B8417D93D4}" dt="2021-12-19T11:03:47.113" v="573" actId="478"/>
          <ac:spMkLst>
            <pc:docMk/>
            <pc:sldMk cId="2970874748" sldId="271"/>
            <ac:spMk id="3" creationId="{9B74ADB2-5D5F-4197-8BF2-A11732A07B67}"/>
          </ac:spMkLst>
        </pc:spChg>
        <pc:picChg chg="add mod">
          <ac:chgData name="" userId="900fcd2f295b9448" providerId="LiveId" clId="{57C31FC1-29B0-473A-ADCC-68B8417D93D4}" dt="2021-12-19T11:03:52.721" v="575" actId="1076"/>
          <ac:picMkLst>
            <pc:docMk/>
            <pc:sldMk cId="2970874748" sldId="271"/>
            <ac:picMk id="7170" creationId="{DB99ED51-E667-48EF-A48B-7AEEFC96B1DF}"/>
          </ac:picMkLst>
        </pc:picChg>
      </pc:sldChg>
      <pc:sldChg chg="add">
        <pc:chgData name="" userId="900fcd2f295b9448" providerId="LiveId" clId="{57C31FC1-29B0-473A-ADCC-68B8417D93D4}" dt="2021-12-19T12:45:07.990" v="908"/>
        <pc:sldMkLst>
          <pc:docMk/>
          <pc:sldMk cId="1661915141" sldId="272"/>
        </pc:sldMkLst>
      </pc:sldChg>
      <pc:sldChg chg="modSp add">
        <pc:chgData name="" userId="900fcd2f295b9448" providerId="LiveId" clId="{57C31FC1-29B0-473A-ADCC-68B8417D93D4}" dt="2021-12-22T08:17:30.300" v="1316" actId="20577"/>
        <pc:sldMkLst>
          <pc:docMk/>
          <pc:sldMk cId="3391384702" sldId="273"/>
        </pc:sldMkLst>
        <pc:spChg chg="mod">
          <ac:chgData name="" userId="900fcd2f295b9448" providerId="LiveId" clId="{57C31FC1-29B0-473A-ADCC-68B8417D93D4}" dt="2021-12-22T08:17:30.300" v="1316" actId="20577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" userId="900fcd2f295b9448" providerId="LiveId" clId="{57C31FC1-29B0-473A-ADCC-68B8417D93D4}" dt="2021-12-22T08:16:47.483" v="1302" actId="20577"/>
          <ac:spMkLst>
            <pc:docMk/>
            <pc:sldMk cId="3391384702" sldId="273"/>
            <ac:spMk id="3" creationId="{E48D3B6C-43E4-41BD-8027-073489318B01}"/>
          </ac:spMkLst>
        </pc:spChg>
      </pc:sldChg>
    </pc:docChg>
  </pc:docChgLst>
  <pc:docChgLst>
    <pc:chgData name="Vladislav Antonyuk" userId="900fcd2f295b9448" providerId="Windows Live" clId="Web-{586D1C95-82C2-44B0-BF49-43FBB681D13A}"/>
    <pc:docChg chg="addSld delSld modSld">
      <pc:chgData name="Vladislav Antonyuk" userId="900fcd2f295b9448" providerId="Windows Live" clId="Web-{586D1C95-82C2-44B0-BF49-43FBB681D13A}" dt="2022-09-25T14:27:16.028" v="35"/>
      <pc:docMkLst>
        <pc:docMk/>
      </pc:docMkLst>
      <pc:sldChg chg="del">
        <pc:chgData name="Vladislav Antonyuk" userId="900fcd2f295b9448" providerId="Windows Live" clId="Web-{586D1C95-82C2-44B0-BF49-43FBB681D13A}" dt="2022-09-25T14:22:19.273" v="27"/>
        <pc:sldMkLst>
          <pc:docMk/>
          <pc:sldMk cId="3940858295" sldId="258"/>
        </pc:sldMkLst>
      </pc:sldChg>
      <pc:sldChg chg="delSp modSp">
        <pc:chgData name="Vladislav Antonyuk" userId="900fcd2f295b9448" providerId="Windows Live" clId="Web-{586D1C95-82C2-44B0-BF49-43FBB681D13A}" dt="2022-09-25T14:22:50.823" v="34" actId="14100"/>
        <pc:sldMkLst>
          <pc:docMk/>
          <pc:sldMk cId="2716362934" sldId="274"/>
        </pc:sldMkLst>
        <pc:graphicFrameChg chg="del">
          <ac:chgData name="Vladislav Antonyuk" userId="900fcd2f295b9448" providerId="Windows Live" clId="Web-{586D1C95-82C2-44B0-BF49-43FBB681D13A}" dt="2022-09-25T14:03:00.741" v="0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2"/>
          <ac:graphicFrameMkLst>
            <pc:docMk/>
            <pc:sldMk cId="2716362934" sldId="274"/>
            <ac:graphicFrameMk id="3" creationId="{9237D288-36D8-DA1B-7824-6E330B4BBFDC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1"/>
          <ac:graphicFrameMkLst>
            <pc:docMk/>
            <pc:sldMk cId="2716362934" sldId="274"/>
            <ac:graphicFrameMk id="5" creationId="{53D01766-1901-DE35-CD35-B6DF6A4801AF}"/>
          </ac:graphicFrameMkLst>
        </pc:graphicFrameChg>
        <pc:graphicFrameChg chg="del">
          <ac:chgData name="Vladislav Antonyuk" userId="900fcd2f295b9448" providerId="Windows Live" clId="Web-{586D1C95-82C2-44B0-BF49-43FBB681D13A}" dt="2022-09-25T14:04:27.341" v="7"/>
          <ac:graphicFrameMkLst>
            <pc:docMk/>
            <pc:sldMk cId="2716362934" sldId="274"/>
            <ac:graphicFrameMk id="6" creationId="{56F87D12-AE07-007B-B779-BC60CDE7B5B6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4:21.231" v="5"/>
          <ac:graphicFrameMkLst>
            <pc:docMk/>
            <pc:sldMk cId="2716362934" sldId="274"/>
            <ac:graphicFrameMk id="7" creationId="{9B68947A-8FD0-E95E-866A-8206A017799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5:48.784" v="11"/>
          <ac:graphicFrameMkLst>
            <pc:docMk/>
            <pc:sldMk cId="2716362934" sldId="274"/>
            <ac:graphicFrameMk id="8" creationId="{25E4DBD6-9438-C3B9-4A2C-C674CF5D0FE8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6:46.710" v="13"/>
          <ac:graphicFrameMkLst>
            <pc:docMk/>
            <pc:sldMk cId="2716362934" sldId="274"/>
            <ac:graphicFrameMk id="9" creationId="{5FC91176-A6AD-8712-30CE-5D6B54226634}"/>
          </ac:graphicFrameMkLst>
        </pc:graphicFrameChg>
        <pc:graphicFrameChg chg="del">
          <ac:chgData name="Vladislav Antonyuk" userId="900fcd2f295b9448" providerId="Windows Live" clId="Web-{586D1C95-82C2-44B0-BF49-43FBB681D13A}" dt="2022-09-25T14:09:17.220" v="14"/>
          <ac:graphicFrameMkLst>
            <pc:docMk/>
            <pc:sldMk cId="2716362934" sldId="274"/>
            <ac:graphicFrameMk id="10" creationId="{53538FB3-D5FD-1899-3E23-709DC25C620E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4:20.397" v="21"/>
          <ac:graphicFrameMkLst>
            <pc:docMk/>
            <pc:sldMk cId="2716362934" sldId="274"/>
            <ac:graphicFrameMk id="11" creationId="{8F78D301-AD65-D4D7-1405-4EC76FF48C57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22:22.977" v="28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1:23.979" v="19"/>
          <ac:graphicFrameMkLst>
            <pc:docMk/>
            <pc:sldMk cId="2716362934" sldId="274"/>
            <ac:graphicFrameMk id="13" creationId="{6C7823C2-5DBA-AAA1-CECB-6DFC3D9C0DF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5:51.122" v="24"/>
          <ac:graphicFrameMkLst>
            <pc:docMk/>
            <pc:sldMk cId="2716362934" sldId="274"/>
            <ac:graphicFrameMk id="14" creationId="{0077EA2D-518A-7288-BEB0-0353B74985B2}"/>
          </ac:graphicFrameMkLst>
        </pc:graphicFrameChg>
        <pc:graphicFrameChg chg="mod">
          <ac:chgData name="Vladislav Antonyuk" userId="900fcd2f295b9448" providerId="Windows Live" clId="Web-{586D1C95-82C2-44B0-BF49-43FBB681D13A}" dt="2022-09-25T14:22:50.823" v="34" actId="14100"/>
          <ac:graphicFrameMkLst>
            <pc:docMk/>
            <pc:sldMk cId="2716362934" sldId="274"/>
            <ac:graphicFrameMk id="15" creationId="{AD89FA92-7065-EEA1-E81B-C593FB9A23C2}"/>
          </ac:graphicFrameMkLst>
        </pc:graphicFrameChg>
      </pc:sldChg>
      <pc:sldChg chg="add del replId">
        <pc:chgData name="Vladislav Antonyuk" userId="900fcd2f295b9448" providerId="Windows Live" clId="Web-{586D1C95-82C2-44B0-BF49-43FBB681D13A}" dt="2022-09-25T14:27:16.028" v="35"/>
        <pc:sldMkLst>
          <pc:docMk/>
          <pc:sldMk cId="4060326190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C1B-AA40-450A-A9ED-869906CE4BAA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30FFD-BFB9-46F8-82FE-AEB26B7D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0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08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64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90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45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15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53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b="1" i="0" dirty="0">
              <a:solidFill>
                <a:srgbClr val="424242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91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85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83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96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01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9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92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4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5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8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56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3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6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0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73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ACA6F-3360-48F7-A59B-155C9A7FB61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22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hyperlink" Target="https://learn.microsoft.com/en-gb/dotnet/communitytoolkit/maui/views/lazyview" TargetMode="External"/><Relationship Id="rId18" Type="http://schemas.openxmlformats.org/officeDocument/2006/relationships/hyperlink" Target="https://learn.microsoft.com/en-gb/dotnet/communitytoolkit/maui/behaviors/characters-validation-behavior" TargetMode="External"/><Relationship Id="rId26" Type="http://schemas.openxmlformats.org/officeDocument/2006/relationships/hyperlink" Target="https://learn.microsoft.com/en-gb/dotnet/communitytoolkit/maui/behaviors/progressbar-animation-behavior" TargetMode="External"/><Relationship Id="rId39" Type="http://schemas.openxmlformats.org/officeDocument/2006/relationships/hyperlink" Target="https://learn.microsoft.com/en-gb/dotnet/communitytoolkit/maui/layouts/statecontainer" TargetMode="External"/><Relationship Id="rId21" Type="http://schemas.openxmlformats.org/officeDocument/2006/relationships/hyperlink" Target="https://learn.microsoft.com/en-gb/dotnet/communitytoolkit/maui/behaviors/icon-tint-color-behavior" TargetMode="External"/><Relationship Id="rId34" Type="http://schemas.openxmlformats.org/officeDocument/2006/relationships/hyperlink" Target="https://learn.microsoft.com/en-gb/dotnet/communitytoolkit/maui/extensions/color-animation-extensions" TargetMode="External"/><Relationship Id="rId7" Type="http://schemas.openxmlformats.org/officeDocument/2006/relationships/hyperlink" Target="https://learn.microsoft.com/en-gb/dotnet/communitytoolkit/maui/essentials/folder-picker" TargetMode="External"/><Relationship Id="rId12" Type="http://schemas.openxmlformats.org/officeDocument/2006/relationships/hyperlink" Target="https://learn.microsoft.com/en-gb/dotnet/communitytoolkit/maui/views/expander" TargetMode="External"/><Relationship Id="rId17" Type="http://schemas.openxmlformats.org/officeDocument/2006/relationships/hyperlink" Target="https://learn.microsoft.com/en-gb/dotnet/communitytoolkit/maui/behaviors/animation-behavior" TargetMode="External"/><Relationship Id="rId25" Type="http://schemas.openxmlformats.org/officeDocument/2006/relationships/hyperlink" Target="https://learn.microsoft.com/en-gb/dotnet/communitytoolkit/maui/behaviors/numeric-validation-behavior" TargetMode="External"/><Relationship Id="rId33" Type="http://schemas.openxmlformats.org/officeDocument/2006/relationships/hyperlink" Target="https://learn.microsoft.com/en-gb/dotnet/communitytoolkit/maui/imagesources/gravatarimagesource" TargetMode="External"/><Relationship Id="rId38" Type="http://schemas.openxmlformats.org/officeDocument/2006/relationships/hyperlink" Target="https://learn.microsoft.com/en-gb/dotnet/communitytoolkit/maui/layouts/docklayout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learn.microsoft.com/en-gb/dotnet/communitytoolkit/maui/views/semantic-order-view" TargetMode="External"/><Relationship Id="rId20" Type="http://schemas.openxmlformats.org/officeDocument/2006/relationships/hyperlink" Target="https://learn.microsoft.com/en-gb/dotnet/communitytoolkit/maui/behaviors/event-to-command-behavior" TargetMode="External"/><Relationship Id="rId29" Type="http://schemas.openxmlformats.org/officeDocument/2006/relationships/hyperlink" Target="https://learn.microsoft.com/en-gb/dotnet/communitytoolkit/maui/behaviors/statusbar-behavio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en-gb/dotnet/communitytoolkit/maui/animations/fade-animation" TargetMode="External"/><Relationship Id="rId11" Type="http://schemas.openxmlformats.org/officeDocument/2006/relationships/hyperlink" Target="https://learn.microsoft.com/en-gb/dotnet/communitytoolkit/maui/views/drawingview" TargetMode="External"/><Relationship Id="rId24" Type="http://schemas.openxmlformats.org/officeDocument/2006/relationships/hyperlink" Target="https://learn.microsoft.com/en-gb/dotnet/communitytoolkit/maui/behaviors/multi-validation-behavior" TargetMode="External"/><Relationship Id="rId32" Type="http://schemas.openxmlformats.org/officeDocument/2006/relationships/hyperlink" Target="https://learn.microsoft.com/en-gb/dotnet/communitytoolkit/maui/behaviors/user-stopped-typing-behavior" TargetMode="External"/><Relationship Id="rId37" Type="http://schemas.openxmlformats.org/officeDocument/2006/relationships/hyperlink" Target="https://learn.microsoft.com/en-gb/dotnet/communitytoolkit/maui/extensions/servicecollection-extensions" TargetMode="External"/><Relationship Id="rId40" Type="http://schemas.openxmlformats.org/officeDocument/2006/relationships/hyperlink" Target="https://learn.microsoft.com/en-gb/dotnet/communitytoolkit/maui/layouts/uniformitemslayout" TargetMode="External"/><Relationship Id="rId5" Type="http://schemas.openxmlformats.org/officeDocument/2006/relationships/hyperlink" Target="https://learn.microsoft.com/en-gb/dotnet/communitytoolkit/maui/alerts/toast" TargetMode="External"/><Relationship Id="rId15" Type="http://schemas.openxmlformats.org/officeDocument/2006/relationships/hyperlink" Target="https://learn.microsoft.com/en-gb/dotnet/communitytoolkit/maui/views/popup" TargetMode="External"/><Relationship Id="rId23" Type="http://schemas.openxmlformats.org/officeDocument/2006/relationships/hyperlink" Target="https://learn.microsoft.com/en-gb/dotnet/communitytoolkit/maui/behaviors/maximum-length-reached-behavior" TargetMode="External"/><Relationship Id="rId28" Type="http://schemas.openxmlformats.org/officeDocument/2006/relationships/hyperlink" Target="https://learn.microsoft.com/en-gb/dotnet/communitytoolkit/maui/behaviors/set-focus-when-entry-completed-behavior" TargetMode="External"/><Relationship Id="rId36" Type="http://schemas.openxmlformats.org/officeDocument/2006/relationships/hyperlink" Target="https://learn.microsoft.com/en-gb/dotnet/communitytoolkit/maui/extensions/keyboard-extensions" TargetMode="External"/><Relationship Id="rId10" Type="http://schemas.openxmlformats.org/officeDocument/2006/relationships/hyperlink" Target="https://learn.microsoft.com/en-gb/dotnet/communitytoolkit/maui/views/avatarview" TargetMode="External"/><Relationship Id="rId19" Type="http://schemas.openxmlformats.org/officeDocument/2006/relationships/hyperlink" Target="https://learn.microsoft.com/en-gb/dotnet/communitytoolkit/maui/behaviors/email-validation-behavior" TargetMode="External"/><Relationship Id="rId31" Type="http://schemas.openxmlformats.org/officeDocument/2006/relationships/hyperlink" Target="https://learn.microsoft.com/en-gb/dotnet/communitytoolkit/maui/behaviors/uri-validation-behavior" TargetMode="External"/><Relationship Id="rId4" Type="http://schemas.openxmlformats.org/officeDocument/2006/relationships/hyperlink" Target="https://learn.microsoft.com/en-gb/dotnet/communitytoolkit/maui/alerts/snackbar" TargetMode="External"/><Relationship Id="rId9" Type="http://schemas.openxmlformats.org/officeDocument/2006/relationships/hyperlink" Target="https://learn.microsoft.com/en-gb/dotnet/communitytoolkit/maui/essentials/speech-to-text" TargetMode="External"/><Relationship Id="rId14" Type="http://schemas.openxmlformats.org/officeDocument/2006/relationships/hyperlink" Target="https://learn.microsoft.com/en-gb/dotnet/communitytoolkit/maui/views/mediaelement" TargetMode="External"/><Relationship Id="rId22" Type="http://schemas.openxmlformats.org/officeDocument/2006/relationships/hyperlink" Target="https://learn.microsoft.com/en-gb/dotnet/communitytoolkit/maui/behaviors/masked-behavior" TargetMode="External"/><Relationship Id="rId27" Type="http://schemas.openxmlformats.org/officeDocument/2006/relationships/hyperlink" Target="https://learn.microsoft.com/en-gb/dotnet/communitytoolkit/maui/behaviors/required-string-validation-behavior" TargetMode="External"/><Relationship Id="rId30" Type="http://schemas.openxmlformats.org/officeDocument/2006/relationships/hyperlink" Target="https://learn.microsoft.com/en-gb/dotnet/communitytoolkit/maui/behaviors/text-validation-behavior" TargetMode="External"/><Relationship Id="rId35" Type="http://schemas.openxmlformats.org/officeDocument/2006/relationships/hyperlink" Target="https://learn.microsoft.com/en-gb/dotnet/communitytoolkit/maui/extensions/color-conversion-extensions" TargetMode="External"/><Relationship Id="rId8" Type="http://schemas.openxmlformats.org/officeDocument/2006/relationships/hyperlink" Target="https://learn.microsoft.com/en-gb/dotnet/communitytoolkit/maui/essentials/file-saver" TargetMode="External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jsuarezruiz/AlohaK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nppts.dev/" TargetMode="External"/><Relationship Id="rId2" Type="http://schemas.openxmlformats.org/officeDocument/2006/relationships/hyperlink" Target="https://github.com/jsuarezruiz/dotnet-maui-showca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tnet.microsoft.com/en-us/platform/customers/maui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be.com/c/GeraldVersluis" TargetMode="External"/><Relationship Id="rId3" Type="http://schemas.openxmlformats.org/officeDocument/2006/relationships/hyperlink" Target="https://learn.microsoft.com/en-us/dotnet/maui/" TargetMode="External"/><Relationship Id="rId7" Type="http://schemas.openxmlformats.org/officeDocument/2006/relationships/hyperlink" Target="https://github.com/VladislavAntonyuk/MauiSamples" TargetMode="External"/><Relationship Id="rId2" Type="http://schemas.openxmlformats.org/officeDocument/2006/relationships/hyperlink" Target="https://world-explorer.azurewebsites.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ommunityToolkit/Maui" TargetMode="External"/><Relationship Id="rId5" Type="http://schemas.openxmlformats.org/officeDocument/2006/relationships/hyperlink" Target="https://vladislavantonyuk.azurewebsites.net/articles/The-first-project-with-.NET-MAUI" TargetMode="External"/><Relationship Id="rId10" Type="http://schemas.openxmlformats.org/officeDocument/2006/relationships/image" Target="../media/image23.jpeg"/><Relationship Id="rId4" Type="http://schemas.openxmlformats.org/officeDocument/2006/relationships/hyperlink" Target="https://github.com/dotnet/maui" TargetMode="External"/><Relationship Id="rId9" Type="http://schemas.openxmlformats.org/officeDocument/2006/relationships/hyperlink" Target="https://youtube.com/c/JamesMontemagn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uarezruiz/xamarin-forms-goodlooking-U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gist.github.com/davidortinau/5c9129e2bfaabafcb58df07325cb4a9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47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49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CE34054-24DC-4BDA-8838-06E29A7B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2109" y="-11955"/>
            <a:ext cx="6882972" cy="688297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156E75-BD2D-4D2D-A835-C828A7DA7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3724472"/>
            <a:ext cx="4805996" cy="951475"/>
          </a:xfrm>
        </p:spPr>
        <p:txBody>
          <a:bodyPr anchor="t">
            <a:noAutofit/>
          </a:bodyPr>
          <a:lstStyle/>
          <a:p>
            <a:pPr algn="l"/>
            <a:r>
              <a:rPr lang="en-US" sz="3400" b="1">
                <a:solidFill>
                  <a:schemeClr val="tx2"/>
                </a:solidFill>
                <a:ea typeface="+mj-lt"/>
                <a:cs typeface="+mj-lt"/>
              </a:rPr>
              <a:t>.NET Conf 2023 - </a:t>
            </a:r>
            <a:r>
              <a:rPr lang="uk-UA" sz="3400" b="1" err="1">
                <a:solidFill>
                  <a:schemeClr val="tx2"/>
                </a:solidFill>
                <a:ea typeface="+mj-lt"/>
                <a:cs typeface="+mj-lt"/>
              </a:rPr>
              <a:t>Ukraine</a:t>
            </a:r>
            <a:endParaRPr lang="en-US" sz="3400" b="1" err="1">
              <a:solidFill>
                <a:schemeClr val="tx2"/>
              </a:solidFill>
              <a:ea typeface="+mj-lt"/>
              <a:cs typeface="+mj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8F6F1D-F805-B0D2-D864-327EFF6E2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4812631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uk-UA" sz="2000" err="1">
                <a:solidFill>
                  <a:schemeClr val="tx2"/>
                </a:solidFill>
                <a:cs typeface="Calibri"/>
              </a:rPr>
              <a:t>Vladislav</a:t>
            </a:r>
            <a:r>
              <a:rPr lang="uk-UA" sz="2000">
                <a:solidFill>
                  <a:schemeClr val="tx2"/>
                </a:solidFill>
                <a:cs typeface="Calibri"/>
              </a:rPr>
              <a:t> </a:t>
            </a:r>
            <a:r>
              <a:rPr lang="uk-UA" sz="2000" err="1">
                <a:solidFill>
                  <a:schemeClr val="tx2"/>
                </a:solidFill>
                <a:cs typeface="Calibri"/>
              </a:rPr>
              <a:t>Antonyuk</a:t>
            </a:r>
            <a:endParaRPr lang="en-US" err="1"/>
          </a:p>
          <a:p>
            <a:pPr algn="l"/>
            <a:r>
              <a:rPr lang="uk-UA" sz="2000" err="1">
                <a:solidFill>
                  <a:schemeClr val="tx2"/>
                </a:solidFill>
                <a:cs typeface="Calibri"/>
              </a:rPr>
              <a:t>Rostyslav</a:t>
            </a:r>
            <a:r>
              <a:rPr lang="uk-UA" sz="2000">
                <a:solidFill>
                  <a:schemeClr val="tx2"/>
                </a:solidFill>
                <a:cs typeface="Calibri"/>
              </a:rPr>
              <a:t> </a:t>
            </a:r>
            <a:r>
              <a:rPr lang="uk-UA" sz="2000" err="1">
                <a:solidFill>
                  <a:schemeClr val="tx2"/>
                </a:solidFill>
                <a:cs typeface="Calibri"/>
              </a:rPr>
              <a:t>Skrypnik</a:t>
            </a:r>
            <a:endParaRPr lang="en-US" err="1"/>
          </a:p>
        </p:txBody>
      </p:sp>
      <p:pic>
        <p:nvPicPr>
          <p:cNvPr id="8" name="Picture 8" descr="A purple cartoon character&#10;&#10;Description automatically generated with medium confidence">
            <a:extLst>
              <a:ext uri="{FF2B5EF4-FFF2-40B4-BE49-F238E27FC236}">
                <a16:creationId xmlns:a16="http://schemas.microsoft.com/office/drawing/2014/main" id="{75161C49-AE89-F85B-E22A-2C4447449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165" y="221672"/>
            <a:ext cx="3591799" cy="3059681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66" name="Group 51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53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2" descr="Logo&#10;&#10;Description automatically generated">
            <a:extLst>
              <a:ext uri="{FF2B5EF4-FFF2-40B4-BE49-F238E27FC236}">
                <a16:creationId xmlns:a16="http://schemas.microsoft.com/office/drawing/2014/main" id="{FC9E6C26-CF48-486C-91E1-DA9D77371D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26" r="-1" b="-1"/>
          <a:stretch/>
        </p:blipFill>
        <p:spPr>
          <a:xfrm>
            <a:off x="9854345" y="808280"/>
            <a:ext cx="1915959" cy="1869478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28" name="Picture 4" descr="Microsoft Azure | Information Technology Services">
            <a:extLst>
              <a:ext uri="{FF2B5EF4-FFF2-40B4-BE49-F238E27FC236}">
                <a16:creationId xmlns:a16="http://schemas.microsoft.com/office/drawing/2014/main" id="{FE92D7F4-2D99-46A8-A22B-B3D4B5974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598" y="2838234"/>
            <a:ext cx="886238" cy="88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5D14A7-1F23-4D1E-A6D7-7247E80F1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Blazor app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EF77F9A1-1ECE-33D9-3C7C-8119BD30E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6" r="-1" b="-1"/>
          <a:stretch/>
        </p:blipFill>
        <p:spPr>
          <a:xfrm>
            <a:off x="1" y="-9227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4488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F94ED-A25C-988A-0A87-8CCEAB0E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Build rich interactive web UI with Blazor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35E388-5052-46BA-E3F8-EE1014657A0C}"/>
              </a:ext>
            </a:extLst>
          </p:cNvPr>
          <p:cNvSpPr txBox="1"/>
          <p:nvPr/>
        </p:nvSpPr>
        <p:spPr>
          <a:xfrm>
            <a:off x="3580140" y="322118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E5C4FF-9A91-C727-66E1-6FDB5B152012}"/>
              </a:ext>
            </a:extLst>
          </p:cNvPr>
          <p:cNvSpPr txBox="1">
            <a:spLocks/>
          </p:cNvSpPr>
          <p:nvPr/>
        </p:nvSpPr>
        <p:spPr>
          <a:xfrm>
            <a:off x="536347" y="1825625"/>
            <a:ext cx="10817453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Fully integrated with ASP.NET Core</a:t>
            </a:r>
          </a:p>
          <a:p>
            <a:r>
              <a:rPr lang="en-US" dirty="0">
                <a:latin typeface="+mj-lt"/>
              </a:rPr>
              <a:t>Powerful reusable component model</a:t>
            </a:r>
          </a:p>
          <a:p>
            <a:r>
              <a:rPr lang="en-US" dirty="0">
                <a:latin typeface="+mj-lt"/>
              </a:rPr>
              <a:t>Easily handle UI events</a:t>
            </a:r>
          </a:p>
          <a:p>
            <a:r>
              <a:rPr lang="en-US" dirty="0">
                <a:latin typeface="+mj-lt"/>
                <a:cs typeface="Calibri Light"/>
              </a:rPr>
              <a:t>Built-in components for form and validation</a:t>
            </a:r>
            <a:r>
              <a:rPr lang="uk-UA" dirty="0">
                <a:latin typeface="+mj-lt"/>
                <a:cs typeface="Calibri Light"/>
              </a:rPr>
              <a:t> </a:t>
            </a:r>
          </a:p>
          <a:p>
            <a:r>
              <a:rPr lang="en-US" dirty="0">
                <a:latin typeface="+mj-lt"/>
                <a:cs typeface="Calibri Light"/>
              </a:rPr>
              <a:t>Write C#, interop with JS as needed</a:t>
            </a:r>
          </a:p>
        </p:txBody>
      </p:sp>
    </p:spTree>
    <p:extLst>
      <p:ext uri="{BB962C8B-B14F-4D97-AF65-F5344CB8AC3E}">
        <p14:creationId xmlns:p14="http://schemas.microsoft.com/office/powerpoint/2010/main" val="121376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45712-F5C1-488F-85BD-A274080EA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5200">
                <a:ea typeface="Calibri Light"/>
                <a:cs typeface="Calibri Light"/>
              </a:rPr>
              <a:t>Build web apps faster with Blazor</a:t>
            </a:r>
          </a:p>
        </p:txBody>
      </p:sp>
      <p:pic>
        <p:nvPicPr>
          <p:cNvPr id="4" name="Рисунок 3" descr="Изображение выглядит как текст, логотип, символ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7C79F9F6-6883-F626-BD9F-4C45A22DA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109" y="1845426"/>
            <a:ext cx="9468729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86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23002-7F65-E4C5-EA06-2E4C3D3D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Calibri Light"/>
                <a:cs typeface="Calibri Light"/>
              </a:rPr>
              <a:t>Full </a:t>
            </a:r>
            <a:r>
              <a:rPr lang="ru-RU" err="1">
                <a:ea typeface="Calibri Light"/>
                <a:cs typeface="Calibri Light"/>
              </a:rPr>
              <a:t>stack</a:t>
            </a:r>
            <a:r>
              <a:rPr lang="ru-RU">
                <a:ea typeface="Calibri Light"/>
                <a:cs typeface="Calibri Light"/>
              </a:rPr>
              <a:t> </a:t>
            </a:r>
            <a:r>
              <a:rPr lang="ru-RU" err="1">
                <a:ea typeface="Calibri Light"/>
                <a:cs typeface="Calibri Light"/>
              </a:rPr>
              <a:t>web</a:t>
            </a:r>
            <a:r>
              <a:rPr lang="ru-RU">
                <a:ea typeface="Calibri Light"/>
                <a:cs typeface="Calibri Light"/>
              </a:rPr>
              <a:t> UI With </a:t>
            </a:r>
            <a:r>
              <a:rPr lang="ru-RU" err="1">
                <a:ea typeface="Calibri Light"/>
                <a:cs typeface="Calibri Light"/>
              </a:rPr>
              <a:t>Blazor</a:t>
            </a:r>
            <a:endParaRPr lang="ru-RU" err="1"/>
          </a:p>
        </p:txBody>
      </p:sp>
      <p:pic>
        <p:nvPicPr>
          <p:cNvPr id="7" name="Объект 6" descr="Изображение выглядит как текст, снимок экрана, диаграмма, дизайн">
            <a:extLst>
              <a:ext uri="{FF2B5EF4-FFF2-40B4-BE49-F238E27FC236}">
                <a16:creationId xmlns:a16="http://schemas.microsoft.com/office/drawing/2014/main" id="{BD53FE08-337F-C1FF-1437-74A0CE2EF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867" y="1825625"/>
            <a:ext cx="8434266" cy="4351338"/>
          </a:xfrm>
        </p:spPr>
      </p:pic>
    </p:spTree>
    <p:extLst>
      <p:ext uri="{BB962C8B-B14F-4D97-AF65-F5344CB8AC3E}">
        <p14:creationId xmlns:p14="http://schemas.microsoft.com/office/powerpoint/2010/main" val="3285121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6BE30-C9EA-3FBC-6053-E5E73468D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.NET MAUI + Blazor = Hybrid app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B798-825A-8C58-E029-BA592AB16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https://learn.microsoft.com/en-us/aspnet/core/blazor/hybrid/tutorials/maui?view=aspnetcore-7.0</a:t>
            </a:r>
            <a:endParaRPr lang="en-US"/>
          </a:p>
        </p:txBody>
      </p:sp>
      <p:pic>
        <p:nvPicPr>
          <p:cNvPr id="4" name="Picture 3" descr="Build A Blazor Hybrid App with .NET MAUI for Cross-Platform Application">
            <a:extLst>
              <a:ext uri="{FF2B5EF4-FFF2-40B4-BE49-F238E27FC236}">
                <a16:creationId xmlns:a16="http://schemas.microsoft.com/office/drawing/2014/main" id="{197AC486-8030-FA9D-FCFF-5DFAE5AF2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887" y="2894371"/>
            <a:ext cx="6688391" cy="324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13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64" name="Rectangle 7263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D836A-6B8C-44B8-BE6E-0FDBD1540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kern="1200">
                <a:ea typeface="+mj-lt"/>
                <a:cs typeface="+mj-lt"/>
              </a:rPr>
              <a:t>.NET MAUI </a:t>
            </a:r>
            <a:r>
              <a:rPr lang="en-US" sz="5000" b="1">
                <a:ea typeface="+mj-lt"/>
                <a:cs typeface="+mj-lt"/>
              </a:rPr>
              <a:t>features</a:t>
            </a:r>
            <a:endParaRPr lang="en-US" sz="5000" b="1"/>
          </a:p>
        </p:txBody>
      </p:sp>
      <p:pic>
        <p:nvPicPr>
          <p:cNvPr id="5" name="Picture 4" descr="Main page">
            <a:extLst>
              <a:ext uri="{FF2B5EF4-FFF2-40B4-BE49-F238E27FC236}">
                <a16:creationId xmlns:a16="http://schemas.microsoft.com/office/drawing/2014/main" id="{88616E29-FEA7-BFD2-3B06-904D89108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257" y="640080"/>
            <a:ext cx="4638325" cy="5577840"/>
          </a:xfrm>
          <a:prstGeom prst="rect">
            <a:avLst/>
          </a:prstGeom>
        </p:spPr>
      </p:pic>
      <p:sp>
        <p:nvSpPr>
          <p:cNvPr id="7265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B4F3D-68DF-2564-007C-F6F453CAB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US" sz="1700"/>
              <a:t>Animations (Fade, Tada)</a:t>
            </a:r>
            <a:endParaRPr lang="en-US" sz="1700">
              <a:cs typeface="Calibri"/>
            </a:endParaRPr>
          </a:p>
          <a:p>
            <a:r>
              <a:rPr lang="en-US" sz="1700">
                <a:cs typeface="Calibri"/>
              </a:rPr>
              <a:t>Pages (</a:t>
            </a:r>
            <a:r>
              <a:rPr lang="en-US" sz="1700" err="1">
                <a:cs typeface="Calibri"/>
              </a:rPr>
              <a:t>ContentPage</a:t>
            </a:r>
            <a:r>
              <a:rPr lang="en-US" sz="1700">
                <a:cs typeface="Calibri"/>
              </a:rPr>
              <a:t>, </a:t>
            </a:r>
            <a:r>
              <a:rPr lang="en-US" sz="1700" err="1">
                <a:cs typeface="Calibri"/>
              </a:rPr>
              <a:t>FlyoutPage</a:t>
            </a:r>
            <a:r>
              <a:rPr lang="en-US" sz="1700">
                <a:cs typeface="Calibri"/>
              </a:rPr>
              <a:t>, </a:t>
            </a:r>
            <a:r>
              <a:rPr lang="en-US" sz="1700" err="1">
                <a:cs typeface="Calibri"/>
              </a:rPr>
              <a:t>TabbedPage</a:t>
            </a:r>
            <a:r>
              <a:rPr lang="en-US" sz="1700">
                <a:cs typeface="Calibri"/>
              </a:rPr>
              <a:t>...)</a:t>
            </a:r>
            <a:endParaRPr lang="en-US" sz="1700"/>
          </a:p>
          <a:p>
            <a:r>
              <a:rPr lang="en-US" sz="1700">
                <a:cs typeface="Calibri"/>
              </a:rPr>
              <a:t>Layouts (Grid, </a:t>
            </a:r>
            <a:r>
              <a:rPr lang="en-US" sz="1700" err="1">
                <a:cs typeface="Calibri"/>
              </a:rPr>
              <a:t>VerticalStackLayout</a:t>
            </a:r>
            <a:r>
              <a:rPr lang="en-US" sz="1700">
                <a:cs typeface="Calibri"/>
              </a:rPr>
              <a:t>)</a:t>
            </a:r>
            <a:endParaRPr lang="en-US" sz="1700"/>
          </a:p>
          <a:p>
            <a:r>
              <a:rPr lang="en-US" sz="1700"/>
              <a:t>Controls (Button, Label, Slider, Popup*, </a:t>
            </a:r>
            <a:r>
              <a:rPr lang="en-US" sz="1700" err="1"/>
              <a:t>DrawingView</a:t>
            </a:r>
            <a:r>
              <a:rPr lang="en-US" sz="1700"/>
              <a:t>*)</a:t>
            </a:r>
            <a:endParaRPr lang="en-US" sz="1700">
              <a:cs typeface="Calibri"/>
            </a:endParaRPr>
          </a:p>
          <a:p>
            <a:r>
              <a:rPr lang="en-US" sz="1700"/>
              <a:t>Behaviors (Email Validation – doesn’t require platform implementation)</a:t>
            </a:r>
            <a:endParaRPr lang="en-US" sz="1700">
              <a:cs typeface="Calibri"/>
            </a:endParaRPr>
          </a:p>
          <a:p>
            <a:r>
              <a:rPr lang="en-US" sz="1700"/>
              <a:t>Converters (</a:t>
            </a:r>
            <a:r>
              <a:rPr lang="en-US" sz="1700" err="1"/>
              <a:t>EnumToIntConverter</a:t>
            </a:r>
            <a:r>
              <a:rPr lang="en-US" sz="1700"/>
              <a:t>)</a:t>
            </a:r>
            <a:endParaRPr lang="en-US" sz="1700">
              <a:ea typeface="Calibri"/>
              <a:cs typeface="Calibri"/>
            </a:endParaRPr>
          </a:p>
          <a:p>
            <a:r>
              <a:rPr lang="en-US" sz="1700">
                <a:cs typeface="Calibri"/>
              </a:rPr>
              <a:t>And much more...</a:t>
            </a:r>
            <a:endParaRPr lang="en-US" sz="17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2344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836A-6B8C-44B8-BE6E-0FDBD1540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err="1"/>
              <a:t>Syncfusion</a:t>
            </a:r>
            <a:r>
              <a:rPr lang="en-US" sz="5400" b="1"/>
              <a:t> Controls</a:t>
            </a:r>
            <a:r>
              <a:rPr lang="en-US" sz="5400" b="1" kern="1200">
                <a:latin typeface="+mj-lt"/>
                <a:ea typeface="+mj-ea"/>
                <a:cs typeface="+mj-cs"/>
              </a:rPr>
              <a:t> for .NET MAUI</a:t>
            </a:r>
          </a:p>
        </p:txBody>
      </p:sp>
      <p:pic>
        <p:nvPicPr>
          <p:cNvPr id="6" name="Picture 6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0F3F989-5A65-DE94-8CB2-B1614F3CC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9475" y="1825625"/>
            <a:ext cx="8973050" cy="4351338"/>
          </a:xfrm>
        </p:spPr>
      </p:pic>
    </p:spTree>
    <p:extLst>
      <p:ext uri="{BB962C8B-B14F-4D97-AF65-F5344CB8AC3E}">
        <p14:creationId xmlns:p14="http://schemas.microsoft.com/office/powerpoint/2010/main" val="3427219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836A-6B8C-44B8-BE6E-0FDBD1540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Telerik UI for .NET MAUI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61AF3CF-857C-0788-9AAA-DED622C97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2725" y="1863801"/>
            <a:ext cx="9706548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61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836A-6B8C-44B8-BE6E-0FDBD1540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.NET MAUI Community Toolkit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B05DEAC-9150-4BF6-AC41-2E107BF4C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425" y="0"/>
            <a:ext cx="23145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5CAB-B399-468B-80AD-A69A29957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868"/>
            <a:ext cx="3193026" cy="53431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>
                <a:latin typeface="+mj-lt"/>
              </a:rPr>
              <a:t>Alerts</a:t>
            </a:r>
          </a:p>
          <a:p>
            <a:pPr marL="742950" lvl="1" indent="-285750"/>
            <a:r>
              <a:rPr lang="en-US" sz="1400" b="0" i="0" u="none" strike="noStrike" err="1"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Snackbar</a:t>
            </a:r>
            <a:endParaRPr lang="en-US" sz="1400" b="0" i="0">
              <a:effectLst/>
              <a:latin typeface="+mj-lt"/>
            </a:endParaRPr>
          </a:p>
          <a:p>
            <a:pPr marL="742950" lvl="1" indent="-285750"/>
            <a:r>
              <a:rPr lang="en-US" sz="1400" b="0" i="0" u="none" strike="noStrike">
                <a:effectLst/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Toast</a:t>
            </a:r>
            <a:endParaRPr lang="en-US" sz="1400" b="0" i="0"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sz="1800" b="0" i="0">
                <a:effectLst/>
                <a:latin typeface="+mj-lt"/>
              </a:rPr>
              <a:t>Animations</a:t>
            </a:r>
          </a:p>
          <a:p>
            <a:pPr lvl="1"/>
            <a:r>
              <a:rPr lang="en-US" sz="1400" b="0" i="0" u="none" strike="noStrike" err="1">
                <a:effectLst/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FadeAnimation</a:t>
            </a:r>
            <a:endParaRPr lang="en-US" sz="1400" b="0" i="0">
              <a:effectLst/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latin typeface="+mj-lt"/>
              </a:rPr>
              <a:t>Essentials</a:t>
            </a:r>
          </a:p>
          <a:p>
            <a:pPr lvl="1"/>
            <a:r>
              <a:rPr lang="en-US" sz="1400" err="1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AppTheme</a:t>
            </a:r>
            <a:r>
              <a:rPr lang="en-US" sz="140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Resources</a:t>
            </a:r>
          </a:p>
          <a:p>
            <a:pPr lvl="1"/>
            <a:r>
              <a:rPr lang="en-US" sz="140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Badge</a:t>
            </a:r>
          </a:p>
          <a:p>
            <a:pPr lvl="1"/>
            <a:r>
              <a:rPr lang="en-US" sz="1400" err="1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FolderPicker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FileSaver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SpeechToText</a:t>
            </a:r>
            <a:endParaRPr lang="en-US" sz="1400">
              <a:latin typeface="+mj-lt"/>
            </a:endParaRPr>
          </a:p>
          <a:p>
            <a:pPr marL="0" indent="0">
              <a:buNone/>
            </a:pPr>
            <a:r>
              <a:rPr lang="en-US" sz="1800">
                <a:latin typeface="+mj-lt"/>
              </a:rPr>
              <a:t>Views</a:t>
            </a:r>
          </a:p>
          <a:p>
            <a:pPr lvl="1"/>
            <a:r>
              <a:rPr lang="en-US" sz="1400" err="1">
                <a:latin typeface="+mj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AvatarView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DrawingView</a:t>
            </a:r>
            <a:endParaRPr lang="en-US" sz="1400">
              <a:latin typeface="+mj-lt"/>
            </a:endParaRPr>
          </a:p>
          <a:p>
            <a:pPr lvl="1"/>
            <a:r>
              <a:rPr lang="en-US" sz="1400">
                <a:latin typeface="+mj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Expander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LazyView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MediaElement</a:t>
            </a:r>
            <a:endParaRPr lang="en-US" sz="1400">
              <a:latin typeface="+mj-lt"/>
            </a:endParaRPr>
          </a:p>
          <a:p>
            <a:pPr lvl="1"/>
            <a:r>
              <a:rPr lang="en-US" sz="1400">
                <a:latin typeface="+mj-lt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Popup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SemanticOrderView</a:t>
            </a:r>
            <a:endParaRPr lang="en-US" sz="1400">
              <a:latin typeface="+mj-lt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0AAA30C-EF41-4D36-82AC-6D7161D4DB0C}"/>
              </a:ext>
            </a:extLst>
          </p:cNvPr>
          <p:cNvSpPr txBox="1">
            <a:spLocks/>
          </p:cNvSpPr>
          <p:nvPr/>
        </p:nvSpPr>
        <p:spPr>
          <a:xfrm>
            <a:off x="4036141" y="1514868"/>
            <a:ext cx="3554361" cy="5343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latin typeface="+mj-lt"/>
              </a:rPr>
              <a:t>Converters</a:t>
            </a:r>
          </a:p>
          <a:p>
            <a:pPr marL="0" indent="0" algn="l">
              <a:buNone/>
            </a:pPr>
            <a:r>
              <a:rPr lang="en-US" sz="1800" b="0" i="0">
                <a:effectLst/>
                <a:latin typeface="+mj-lt"/>
              </a:rPr>
              <a:t>Behaviors</a:t>
            </a:r>
          </a:p>
          <a:p>
            <a:pPr lvl="1"/>
            <a:r>
              <a:rPr lang="en-US" sz="1400" err="1">
                <a:latin typeface="+mj-l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AnimationBehavior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CharactersValidationBehavior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EmailValidationBehavior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EventToCommandBehavior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IconTintColorBehavior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MaskedBehavior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MaxLengthReachedBehavior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MultiValidationBehavior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NumericValidationBehavior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ProgressBarAnimationBehavior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RequiredStringValidationBehavior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SetFocusOnEntryCompletedBehavior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StatusBarBehavior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TextValidationBehavior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3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UriValidationBehavior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3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UserStoppedTypingBehavior</a:t>
            </a:r>
            <a:endParaRPr lang="en-US" sz="1400">
              <a:latin typeface="+mj-lt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6479D06-5877-41B7-B0FA-FA4012C77C60}"/>
              </a:ext>
            </a:extLst>
          </p:cNvPr>
          <p:cNvSpPr txBox="1">
            <a:spLocks/>
          </p:cNvSpPr>
          <p:nvPr/>
        </p:nvSpPr>
        <p:spPr>
          <a:xfrm>
            <a:off x="7590502" y="1514868"/>
            <a:ext cx="3193026" cy="5343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err="1">
                <a:latin typeface="+mj-lt"/>
              </a:rPr>
              <a:t>ImageSources</a:t>
            </a:r>
            <a:endParaRPr lang="en-US" sz="18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3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GravatarImageSource</a:t>
            </a:r>
            <a:endParaRPr lang="en-US" sz="1400">
              <a:latin typeface="+mj-lt"/>
            </a:endParaRPr>
          </a:p>
          <a:p>
            <a:pPr marL="0" indent="0">
              <a:buNone/>
            </a:pPr>
            <a:r>
              <a:rPr lang="en-US" sz="1800">
                <a:latin typeface="+mj-lt"/>
              </a:rPr>
              <a:t>Extensions</a:t>
            </a:r>
          </a:p>
          <a:p>
            <a:pPr lvl="1"/>
            <a:r>
              <a:rPr lang="en-US" sz="1400" err="1">
                <a:latin typeface="+mj-lt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ColorAnimationExtensions</a:t>
            </a:r>
            <a:endParaRPr lang="en-US" sz="1400">
              <a:latin typeface="+mj-lt"/>
            </a:endParaRPr>
          </a:p>
          <a:p>
            <a:pPr lvl="1"/>
            <a:r>
              <a:rPr lang="en-US" sz="1400">
                <a:latin typeface="+mj-lt"/>
                <a:hlinkClick r:id="rId3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ColorConversionExtensions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3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KeyboardExtensions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SemanticOrderView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3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ServiceCollectionExtensions</a:t>
            </a:r>
            <a:endParaRPr lang="en-US" sz="1400">
              <a:latin typeface="+mj-lt"/>
            </a:endParaRPr>
          </a:p>
          <a:p>
            <a:pPr marL="0" indent="0" algn="l">
              <a:buNone/>
            </a:pPr>
            <a:r>
              <a:rPr lang="en-US" sz="1800">
                <a:latin typeface="+mj-lt"/>
              </a:rPr>
              <a:t>Layouts</a:t>
            </a:r>
          </a:p>
          <a:p>
            <a:pPr lvl="1"/>
            <a:r>
              <a:rPr lang="en-US" sz="1400" err="1">
                <a:latin typeface="+mj-lt"/>
                <a:hlinkClick r:id="rId3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DockLayout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3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StateContainer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4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UniformItemsLayout</a:t>
            </a:r>
            <a:endParaRPr lang="en-US" sz="1400">
              <a:latin typeface="+mj-lt"/>
            </a:endParaRPr>
          </a:p>
          <a:p>
            <a:pPr marL="0" indent="0">
              <a:buNone/>
            </a:pPr>
            <a:r>
              <a:rPr lang="en-US" sz="1800">
                <a:latin typeface="+mj-lt"/>
              </a:rPr>
              <a:t>C# Markup</a:t>
            </a:r>
          </a:p>
          <a:p>
            <a:pPr marL="457200" lvl="1" indent="0">
              <a:buNone/>
            </a:pPr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703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5D14A7-1F23-4D1E-A6D7-7247E80F1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.NET MAUI drawn controls</a:t>
            </a:r>
            <a:endParaRPr lang="en-US" sz="5400">
              <a:cs typeface="Calibri Light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1EA08B3-FADD-FD44-0DDB-A226C0C11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425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0A7F2E-920D-953B-198E-A1238B53A391}"/>
              </a:ext>
            </a:extLst>
          </p:cNvPr>
          <p:cNvSpPr txBox="1"/>
          <p:nvPr/>
        </p:nvSpPr>
        <p:spPr>
          <a:xfrm>
            <a:off x="7463518" y="5674177"/>
            <a:ext cx="3973285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https://github.com/jsuarezruiz/AlohaKit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500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D0C1-504F-44BB-BA35-EFFF24B2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461"/>
            <a:ext cx="10515600" cy="1325563"/>
          </a:xfrm>
        </p:spPr>
        <p:txBody>
          <a:bodyPr/>
          <a:lstStyle/>
          <a:p>
            <a:r>
              <a:rPr lang="en-US" dirty="0"/>
              <a:t>World Explorer – uncovering the World with Every Step!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C0654-0556-488A-9436-AA445B008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862" y="1805961"/>
            <a:ext cx="5192937" cy="4351338"/>
          </a:xfrm>
        </p:spPr>
        <p:txBody>
          <a:bodyPr anchor="ctr"/>
          <a:lstStyle/>
          <a:p>
            <a:r>
              <a:rPr lang="en-US" i="0">
                <a:effectLst/>
                <a:latin typeface="+mj-lt"/>
              </a:rPr>
              <a:t>AI-Powered Exploration</a:t>
            </a:r>
          </a:p>
          <a:p>
            <a:r>
              <a:rPr lang="en-US" i="0">
                <a:effectLst/>
                <a:latin typeface="+mj-lt"/>
              </a:rPr>
              <a:t>Comprehensive Place Descriptions</a:t>
            </a:r>
          </a:p>
          <a:p>
            <a:r>
              <a:rPr lang="en-US" i="0">
                <a:effectLst/>
                <a:latin typeface="+mj-lt"/>
              </a:rPr>
              <a:t>Nearby Recommendations</a:t>
            </a:r>
          </a:p>
          <a:p>
            <a:r>
              <a:rPr lang="en-US" i="0">
                <a:effectLst/>
                <a:latin typeface="+mj-lt"/>
              </a:rPr>
              <a:t>Personalized Experience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9B0B15-8B5A-404F-8364-AACE2071E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523" y="1445341"/>
            <a:ext cx="5412659" cy="541265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184121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CB82-622B-41EB-BD72-953F2511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MAUI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455AE-46C0-4450-9DC5-21D551700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https://github.com/jsuarezruiz/dotnet-maui-showcase</a:t>
            </a:r>
            <a:endParaRPr lang="en-US"/>
          </a:p>
          <a:p>
            <a:r>
              <a:rPr lang="en-US">
                <a:hlinkClick r:id="rId3"/>
              </a:rPr>
              <a:t>https://snppts.dev/</a:t>
            </a:r>
            <a:r>
              <a:rPr lang="en-US"/>
              <a:t> </a:t>
            </a:r>
          </a:p>
          <a:p>
            <a:r>
              <a:rPr lang="en-US">
                <a:hlinkClick r:id="rId4"/>
              </a:rPr>
              <a:t>https://dotnet.microsoft.com/en-us/platform/customers/maui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905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51A34-4124-47D3-8058-2D8358A6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/>
              <a:t>Links and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3B6C-43E4-41BD-8027-073489318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  <a:hlinkClick r:id="rId2"/>
              </a:rPr>
              <a:t>World Explorer</a:t>
            </a:r>
            <a:endParaRPr lang="en-US" sz="2000">
              <a:cs typeface="Calibri"/>
            </a:endParaRPr>
          </a:p>
          <a:p>
            <a:r>
              <a:rPr lang="en-US" sz="2000">
                <a:cs typeface="Calibri"/>
                <a:hlinkClick r:id="rId3"/>
              </a:rPr>
              <a:t>.NET MAUI docs</a:t>
            </a:r>
            <a:endParaRPr lang="en-US" sz="2000">
              <a:cs typeface="Calibri"/>
            </a:endParaRPr>
          </a:p>
          <a:p>
            <a:r>
              <a:rPr lang="en-US" sz="2000">
                <a:cs typeface="Calibri"/>
                <a:hlinkClick r:id="rId4"/>
              </a:rPr>
              <a:t>.NET MAUI repo</a:t>
            </a:r>
            <a:endParaRPr lang="en-US" sz="2000">
              <a:cs typeface="Calibri"/>
            </a:endParaRPr>
          </a:p>
          <a:p>
            <a:r>
              <a:rPr lang="en-US" sz="2000">
                <a:hlinkClick r:id="rId5"/>
              </a:rPr>
              <a:t>The first project with .NET MAUI</a:t>
            </a:r>
            <a:endParaRPr lang="en-US" sz="2000">
              <a:cs typeface="Calibri"/>
            </a:endParaRPr>
          </a:p>
          <a:p>
            <a:r>
              <a:rPr lang="en-US" sz="2000">
                <a:hlinkClick r:id="rId6"/>
              </a:rPr>
              <a:t>CommunityToolkit.Maui</a:t>
            </a:r>
            <a:endParaRPr lang="en-US" sz="2000"/>
          </a:p>
          <a:p>
            <a:r>
              <a:rPr lang="en-US" sz="2000">
                <a:hlinkClick r:id="rId7"/>
              </a:rPr>
              <a:t>MauiSamples</a:t>
            </a:r>
            <a:endParaRPr lang="en-US" sz="2000"/>
          </a:p>
          <a:p>
            <a:r>
              <a:rPr lang="en-US" sz="2000">
                <a:hlinkClick r:id="rId8"/>
              </a:rPr>
              <a:t>Gerald Versluis YouTube</a:t>
            </a:r>
            <a:endParaRPr lang="en-US" sz="2000"/>
          </a:p>
          <a:p>
            <a:r>
              <a:rPr lang="en-US" sz="2000">
                <a:hlinkClick r:id="rId9"/>
              </a:rPr>
              <a:t>James Montemagno YouTube</a:t>
            </a:r>
            <a:endParaRPr lang="en-US" sz="2000"/>
          </a:p>
        </p:txBody>
      </p:sp>
      <p:pic>
        <p:nvPicPr>
          <p:cNvPr id="5" name="Picture 4" descr="A black sand beach and deep blue waters">
            <a:extLst>
              <a:ext uri="{FF2B5EF4-FFF2-40B4-BE49-F238E27FC236}">
                <a16:creationId xmlns:a16="http://schemas.microsoft.com/office/drawing/2014/main" id="{8019A87D-B36A-85AF-BAD7-6153F2A9078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792" r="36724" b="76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91384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CB82-622B-41EB-BD72-953F2511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Xamarin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455AE-46C0-4450-9DC5-21D551700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690688"/>
            <a:ext cx="5791200" cy="4240161"/>
          </a:xfrm>
        </p:spPr>
        <p:txBody>
          <a:bodyPr anchor="ctr"/>
          <a:lstStyle/>
          <a:p>
            <a:r>
              <a:rPr lang="en-US"/>
              <a:t>Xamarin Forms Good-looking UI - </a:t>
            </a:r>
            <a:r>
              <a:rPr lang="en-US">
                <a:hlinkClick r:id="rId3"/>
              </a:rPr>
              <a:t>https://github.com/jsuarezruiz/xamarin-forms-goodlooking-UI</a:t>
            </a:r>
            <a:endParaRPr lang="en-US"/>
          </a:p>
          <a:p>
            <a:r>
              <a:rPr lang="en-US"/>
              <a:t>Applications in Production - </a:t>
            </a:r>
            <a:r>
              <a:rPr lang="en-US">
                <a:hlinkClick r:id="rId4"/>
              </a:rPr>
              <a:t>https://gist.github.com/davidortinau/5c9129e2bfaabafcb58df07325cb4a90</a:t>
            </a:r>
            <a:r>
              <a:rPr lang="en-US"/>
              <a:t> </a:t>
            </a:r>
          </a:p>
        </p:txBody>
      </p:sp>
      <p:pic>
        <p:nvPicPr>
          <p:cNvPr id="2052" name="Picture 4" descr="Mobile Development | Web Development | UI &amp; UX Design Company in India ...">
            <a:extLst>
              <a:ext uri="{FF2B5EF4-FFF2-40B4-BE49-F238E27FC236}">
                <a16:creationId xmlns:a16="http://schemas.microsoft.com/office/drawing/2014/main" id="{9657A3F8-4C7B-4A28-80C1-D13838914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696" y="-19665"/>
            <a:ext cx="1799303" cy="179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mobile app&#10;&#10;Description automatically generated">
            <a:extLst>
              <a:ext uri="{FF2B5EF4-FFF2-40B4-BE49-F238E27FC236}">
                <a16:creationId xmlns:a16="http://schemas.microsoft.com/office/drawing/2014/main" id="{2AC17F83-818C-B4E3-FB04-3EBE3F2560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170" y="1699610"/>
            <a:ext cx="5523470" cy="47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45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grass, outdoor, sky, tree&#10;&#10;Description automatically generated">
            <a:extLst>
              <a:ext uri="{FF2B5EF4-FFF2-40B4-BE49-F238E27FC236}">
                <a16:creationId xmlns:a16="http://schemas.microsoft.com/office/drawing/2014/main" id="{B28380E7-9D37-F905-1941-55D3F642A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8" y="-2460"/>
            <a:ext cx="12193338" cy="6871399"/>
          </a:xfrm>
          <a:prstGeom prst="rect">
            <a:avLst/>
          </a:prstGeom>
        </p:spPr>
      </p:pic>
      <p:pic>
        <p:nvPicPr>
          <p:cNvPr id="4098" name="Picture 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79C01E60-7E16-4046-8A11-DADD7CB0D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649242" y="1585939"/>
            <a:ext cx="3884319" cy="388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2AADDDD-D6DE-2F3B-A260-724BA6431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295" y="1879614"/>
            <a:ext cx="4400884" cy="491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2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CB82-622B-41EB-BD72-953F2511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MAUI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455AE-46C0-4450-9DC5-21D551700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0594" y="1825625"/>
            <a:ext cx="611320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">
                <a:latin typeface="+mj-lt"/>
              </a:rPr>
              <a:t>A single project for different platforms</a:t>
            </a:r>
            <a:endParaRPr lang="uk-UA">
              <a:latin typeface="+mj-lt"/>
            </a:endParaRPr>
          </a:p>
          <a:p>
            <a:r>
              <a:rPr lang="en">
                <a:latin typeface="+mj-lt"/>
              </a:rPr>
              <a:t>A single place to manage all resources</a:t>
            </a:r>
            <a:endParaRPr lang="uk-UA">
              <a:latin typeface="+mj-lt"/>
            </a:endParaRPr>
          </a:p>
          <a:p>
            <a:r>
              <a:rPr lang="en">
                <a:latin typeface="+mj-lt"/>
              </a:rPr>
              <a:t>Full support for Hot Reload</a:t>
            </a:r>
            <a:endParaRPr lang="uk-UA">
              <a:latin typeface="+mj-lt"/>
            </a:endParaRPr>
          </a:p>
          <a:p>
            <a:r>
              <a:rPr lang="en">
                <a:latin typeface="+mj-lt"/>
              </a:rPr>
              <a:t>Productivity</a:t>
            </a:r>
            <a:endParaRPr lang="uk-UA">
              <a:latin typeface="+mj-lt"/>
            </a:endParaRPr>
          </a:p>
        </p:txBody>
      </p:sp>
      <p:pic>
        <p:nvPicPr>
          <p:cNvPr id="3074" name="Picture 2" descr="What .NET MAUI Means for Xamarin Developers | ArcTouch">
            <a:extLst>
              <a:ext uri="{FF2B5EF4-FFF2-40B4-BE49-F238E27FC236}">
                <a16:creationId xmlns:a16="http://schemas.microsoft.com/office/drawing/2014/main" id="{2A3C927E-AB68-4806-93E2-9717F39CF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8356"/>
            <a:ext cx="5688508" cy="319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91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Microsoft Entra?">
            <a:extLst>
              <a:ext uri="{FF2B5EF4-FFF2-40B4-BE49-F238E27FC236}">
                <a16:creationId xmlns:a16="http://schemas.microsoft.com/office/drawing/2014/main" id="{F3A2DFED-F195-4B76-B549-C2FA41B01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363"/>
            <a:ext cx="12192000" cy="638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58246-B988-447C-BB82-647C47F7A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/>
              <a:t>Azure AD</a:t>
            </a:r>
            <a:r>
              <a:rPr lang="en-US"/>
              <a:t> Microsoft </a:t>
            </a:r>
            <a:r>
              <a:rPr lang="en-US" err="1"/>
              <a:t>Entra</a:t>
            </a:r>
            <a:r>
              <a:rPr lang="en-US"/>
              <a:t> ID</a:t>
            </a:r>
            <a:endParaRPr lang="en-US" strike="sngStri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39D12-0EF5-491E-9F3C-60B204A0E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17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87161-4A23-4809-93E6-25721292D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.NET MAUI Handler architecture</a:t>
            </a:r>
          </a:p>
        </p:txBody>
      </p:sp>
      <p:pic>
        <p:nvPicPr>
          <p:cNvPr id="5" name="Picture 4" descr="https://tech-lead.eu/wp-content/uploads/2021/09/image-9-1024x377.png">
            <a:extLst>
              <a:ext uri="{FF2B5EF4-FFF2-40B4-BE49-F238E27FC236}">
                <a16:creationId xmlns:a16="http://schemas.microsoft.com/office/drawing/2014/main" id="{131613EE-E2E0-414E-A0B1-53B4EA099D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2181882"/>
            <a:ext cx="6780700" cy="24919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880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A3EB58AA-68AC-4AE7-A74E-C2B009D65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2"/>
                </a:solidFill>
              </a:rPr>
              <a:t>.NET MAUI Handler sample</a:t>
            </a:r>
            <a:endParaRPr lang="en-US" sz="52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97363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2348-9471-8201-1AE1-159E2F2B6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orld Explorer Introduction">
            <a:hlinkClick r:id="" action="ppaction://media"/>
            <a:extLst>
              <a:ext uri="{FF2B5EF4-FFF2-40B4-BE49-F238E27FC236}">
                <a16:creationId xmlns:a16="http://schemas.microsoft.com/office/drawing/2014/main" id="{58FCE7B8-C055-4FF7-D7CB-BBC32D0E79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75342" y="2610"/>
            <a:ext cx="3840162" cy="68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4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394</Words>
  <Application>Microsoft Office PowerPoint</Application>
  <PresentationFormat>Widescreen</PresentationFormat>
  <Paragraphs>120</Paragraphs>
  <Slides>21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Roboto</vt:lpstr>
      <vt:lpstr>Segoe UI</vt:lpstr>
      <vt:lpstr>Office Theme</vt:lpstr>
      <vt:lpstr>.NET Conf 2023 - Ukraine</vt:lpstr>
      <vt:lpstr>World Explorer – uncovering the World with Every Step!</vt:lpstr>
      <vt:lpstr>Xamarin</vt:lpstr>
      <vt:lpstr>PowerPoint Presentation</vt:lpstr>
      <vt:lpstr>.NET MAUI</vt:lpstr>
      <vt:lpstr>Azure AD Microsoft Entra ID</vt:lpstr>
      <vt:lpstr>.NET MAUI Handler architecture</vt:lpstr>
      <vt:lpstr>.NET MAUI Handler sample</vt:lpstr>
      <vt:lpstr>PowerPoint Presentation</vt:lpstr>
      <vt:lpstr>Blazor app</vt:lpstr>
      <vt:lpstr>Build rich interactive web UI with Blazor</vt:lpstr>
      <vt:lpstr>Build web apps faster with Blazor</vt:lpstr>
      <vt:lpstr>Full stack web UI With Blazor</vt:lpstr>
      <vt:lpstr>.NET MAUI + Blazor = Hybrid app</vt:lpstr>
      <vt:lpstr>.NET MAUI features</vt:lpstr>
      <vt:lpstr>Syncfusion Controls for .NET MAUI</vt:lpstr>
      <vt:lpstr>Telerik UI for .NET MAUI</vt:lpstr>
      <vt:lpstr>.NET MAUI Community Toolkit</vt:lpstr>
      <vt:lpstr>.NET MAUI drawn controls</vt:lpstr>
      <vt:lpstr>.NET MAUI</vt:lpstr>
      <vt:lpstr>Links and Samples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Cross-platform development Xamarin + .NET MAUI</dc:title>
  <dc:creator>Vladislav Antonyuk</dc:creator>
  <cp:lastModifiedBy>Vladislav Antonyuk</cp:lastModifiedBy>
  <cp:revision>9</cp:revision>
  <dcterms:created xsi:type="dcterms:W3CDTF">2021-12-17T19:45:15Z</dcterms:created>
  <dcterms:modified xsi:type="dcterms:W3CDTF">2024-12-18T19:16:54Z</dcterms:modified>
</cp:coreProperties>
</file>